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60" r:id="rId4"/>
    <p:sldId id="261" r:id="rId5"/>
    <p:sldId id="262" r:id="rId6"/>
    <p:sldId id="263" r:id="rId7"/>
    <p:sldId id="264" r:id="rId8"/>
    <p:sldId id="265" r:id="rId9"/>
    <p:sldId id="266" r:id="rId10"/>
    <p:sldId id="267" r:id="rId11"/>
    <p:sldId id="268" r:id="rId12"/>
    <p:sldId id="269" r:id="rId13"/>
    <p:sldId id="270" r:id="rId14"/>
    <p:sldId id="259" r:id="rId15"/>
    <p:sldId id="271" r:id="rId16"/>
    <p:sldId id="272" r:id="rId17"/>
    <p:sldId id="273" r:id="rId18"/>
    <p:sldId id="274" r:id="rId19"/>
    <p:sldId id="275" r:id="rId20"/>
    <p:sldId id="276" r:id="rId21"/>
    <p:sldId id="277" r:id="rId22"/>
    <p:sldId id="278" r:id="rId23"/>
    <p:sldId id="279" r:id="rId24"/>
    <p:sldId id="280" r:id="rId25"/>
    <p:sldId id="281" r:id="rId26"/>
  </p:sldIdLst>
  <p:sldSz cx="12192000" cy="6858000"/>
  <p:notesSz cx="6858000" cy="9144000"/>
  <p:embeddedFontLst>
    <p:embeddedFont>
      <p:font typeface="OPPOSans B" panose="02010600030101010101" charset="-122"/>
      <p:regular r:id="rId27"/>
    </p:embeddedFont>
    <p:embeddedFont>
      <p:font typeface="OPPOSans H" panose="02010600030101010101" charset="-122"/>
      <p:regular r:id="rId28"/>
    </p:embeddedFont>
    <p:embeddedFont>
      <p:font typeface="OPPOSans L" panose="02010600030101010101" charset="-122"/>
      <p:regular r:id="rId29"/>
    </p:embeddedFont>
    <p:embeddedFont>
      <p:font typeface="Source Han Sans" panose="02010600030101010101" charset="-122"/>
      <p:regular r:id="rId30"/>
    </p:embeddedFont>
    <p:embeddedFont>
      <p:font typeface="Source Han Sans CN Bold" panose="02010600030101010101" charset="-122"/>
      <p:regular r:id="rId31"/>
    </p:embeddedFont>
    <p:embeddedFont>
      <p:font typeface="等线" panose="02010600030101010101" pitchFamily="2" charset="-122"/>
      <p:regular r:id="rId32"/>
      <p:bold r:id="rId3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60" y="1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font" Target="fonts/font1.fntdata"/><Relationship Id="rId28" Type="http://schemas.openxmlformats.org/officeDocument/2006/relationships/font" Target="fonts/font2.fntdata"/><Relationship Id="rId29" Type="http://schemas.openxmlformats.org/officeDocument/2006/relationships/font" Target="fonts/font3.fntdata"/><Relationship Id="rId30" Type="http://schemas.openxmlformats.org/officeDocument/2006/relationships/font" Target="fonts/font4.fntdata"/><Relationship Id="rId31" Type="http://schemas.openxmlformats.org/officeDocument/2006/relationships/font" Target="fonts/font5.fntdata"/><Relationship Id="rId32" Type="http://schemas.openxmlformats.org/officeDocument/2006/relationships/font" Target="fonts/font6.fntdata"/><Relationship Id="rId33" Type="http://schemas.openxmlformats.org/officeDocument/2006/relationships/font" Target="fonts/font7.fntdata"/><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37" Type="http://schemas.openxmlformats.org/officeDocument/2006/relationships/tableStyles" Target="tableStyles.xml"/></Relationships>
</file>

<file path=ppt/media/image1.png>
</file>

<file path=ppt/media/image2.png>
</file>

<file path=ppt/media/image3.jpeg>
</file>

<file path=ppt/media/image4.png>
</file>

<file path=ppt/media/image5.jpe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dirty="0"/>
          </a:p>
        </p:txBody>
      </p:sp>
      <p:sp>
        <p:nvSpPr>
          <p:cNvPr id="3" name="标题 1"/>
          <p:cNvSpPr txBox="1"/>
          <p:nvPr/>
        </p:nvSpPr>
        <p:spPr>
          <a:xfrm>
            <a:off x="645468" y="1097960"/>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9003243" y="1028700"/>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a:effectLst/>
        </p:spPr>
        <p:txBody>
          <a:bodyPr vert="horz" wrap="square" lIns="91440" tIns="45720" rIns="91440" bIns="45720" rtlCol="0" anchor="ctr"/>
          <a:lstStyle/>
          <a:p>
            <a:pPr algn="r">
              <a:lnSpc>
                <a:spcPct val="100000"/>
              </a:lnSpc>
            </a:pPr>
            <a:endParaRPr kumimoji="1" lang="zh-CN" altLang="en-US"/>
          </a:p>
        </p:txBody>
      </p:sp>
      <p:pic>
        <p:nvPicPr>
          <p:cNvPr id="5" name="图片 4"/>
          <p:cNvPicPr>
            <a:picLocks noChangeAspect="1"/>
          </p:cNvPicPr>
          <p:nvPr/>
        </p:nvPicPr>
        <p:blipFill>
          <a:blip r:embed="rId2">
            <a:alphaModFix/>
          </a:blip>
          <a:srcRect l="17095" r="17095"/>
          <a:stretch>
            <a:fillRect/>
          </a:stretch>
        </p:blipFill>
        <p:spPr>
          <a:xfrm>
            <a:off x="806572" y="1361058"/>
            <a:ext cx="5295784" cy="4509942"/>
          </a:xfrm>
          <a:prstGeom prst="rect">
            <a:avLst/>
          </a:prstGeom>
          <a:noFill/>
          <a:ln>
            <a:noFill/>
          </a:ln>
        </p:spPr>
      </p:pic>
      <p:sp>
        <p:nvSpPr>
          <p:cNvPr id="6" name="标题 1"/>
          <p:cNvSpPr txBox="1"/>
          <p:nvPr/>
        </p:nvSpPr>
        <p:spPr>
          <a:xfrm>
            <a:off x="6827978" y="2870893"/>
            <a:ext cx="4668697" cy="1756221"/>
          </a:xfrm>
          <a:prstGeom prst="rect">
            <a:avLst/>
          </a:prstGeom>
          <a:noFill/>
          <a:ln>
            <a:noFill/>
          </a:ln>
        </p:spPr>
        <p:txBody>
          <a:bodyPr vert="horz" wrap="square" lIns="0" tIns="0" rIns="0" bIns="0" rtlCol="0" anchor="t"/>
          <a:lstStyle/>
          <a:p>
            <a:pPr algn="r">
              <a:lnSpc>
                <a:spcPct val="130000"/>
              </a:lnSpc>
            </a:pPr>
            <a:r>
              <a:rPr kumimoji="1" lang="zh-CN" altLang="en-US" sz="3900" dirty="0">
                <a:ln w="12700">
                  <a:noFill/>
                </a:ln>
                <a:solidFill>
                  <a:srgbClr val="000000">
                    <a:alpha val="100000"/>
                  </a:srgbClr>
                </a:solidFill>
                <a:latin typeface="标准粗黑"/>
                <a:ea typeface="Source Han Sans CN Bold"/>
                <a:cs typeface="Source Han Sans CN Bold"/>
              </a:rPr>
              <a:t/>
            </a:r>
            <a:r>
              <a:rPr sz="3900">
                <a:solidFill>
                  <a:srgbClr val="000000"/>
                </a:solidFill>
                <a:latin typeface="标准粗黑"/>
              </a:rPr>
              <a:t/>
            </a:r>
            <a:endParaRPr kumimoji="1" lang="zh-CN" altLang="en-US" dirty="0"/>
          </a:p>
        </p:txBody>
      </p:sp>
      <p:sp>
        <p:nvSpPr>
          <p:cNvPr id="7" name="标题 1"/>
          <p:cNvSpPr txBox="1"/>
          <p:nvPr/>
        </p:nvSpPr>
        <p:spPr>
          <a:xfrm>
            <a:off x="9385511" y="5093793"/>
            <a:ext cx="2111164" cy="471828"/>
          </a:xfrm>
          <a:custGeom>
            <a:avLst/>
            <a:gdLst>
              <a:gd name="connsiteX0" fmla="*/ 196105 w 2226152"/>
              <a:gd name="connsiteY0" fmla="*/ 0 h 571208"/>
              <a:gd name="connsiteX1" fmla="*/ 260805 w 2226152"/>
              <a:gd name="connsiteY1" fmla="*/ 23248 h 571208"/>
              <a:gd name="connsiteX2" fmla="*/ 275717 w 2226152"/>
              <a:gd name="connsiteY2" fmla="*/ 42435 h 571208"/>
              <a:gd name="connsiteX3" fmla="*/ 305352 w 2226152"/>
              <a:gd name="connsiteY3" fmla="*/ 42435 h 571208"/>
              <a:gd name="connsiteX4" fmla="*/ 310394 w 2226152"/>
              <a:gd name="connsiteY4" fmla="*/ 35948 h 571208"/>
              <a:gd name="connsiteX5" fmla="*/ 375094 w 2226152"/>
              <a:gd name="connsiteY5" fmla="*/ 12700 h 571208"/>
              <a:gd name="connsiteX6" fmla="*/ 439794 w 2226152"/>
              <a:gd name="connsiteY6" fmla="*/ 35948 h 571208"/>
              <a:gd name="connsiteX7" fmla="*/ 444836 w 2226152"/>
              <a:gd name="connsiteY7" fmla="*/ 42435 h 571208"/>
              <a:gd name="connsiteX8" fmla="*/ 478481 w 2226152"/>
              <a:gd name="connsiteY8" fmla="*/ 42435 h 571208"/>
              <a:gd name="connsiteX9" fmla="*/ 493393 w 2226152"/>
              <a:gd name="connsiteY9" fmla="*/ 23248 h 571208"/>
              <a:gd name="connsiteX10" fmla="*/ 558093 w 2226152"/>
              <a:gd name="connsiteY10" fmla="*/ 0 h 571208"/>
              <a:gd name="connsiteX11" fmla="*/ 622793 w 2226152"/>
              <a:gd name="connsiteY11" fmla="*/ 23248 h 571208"/>
              <a:gd name="connsiteX12" fmla="*/ 637705 w 2226152"/>
              <a:gd name="connsiteY12" fmla="*/ 42435 h 571208"/>
              <a:gd name="connsiteX13" fmla="*/ 667340 w 2226152"/>
              <a:gd name="connsiteY13" fmla="*/ 42435 h 571208"/>
              <a:gd name="connsiteX14" fmla="*/ 672382 w 2226152"/>
              <a:gd name="connsiteY14" fmla="*/ 35948 h 571208"/>
              <a:gd name="connsiteX15" fmla="*/ 737082 w 2226152"/>
              <a:gd name="connsiteY15" fmla="*/ 12700 h 571208"/>
              <a:gd name="connsiteX16" fmla="*/ 801782 w 2226152"/>
              <a:gd name="connsiteY16" fmla="*/ 35948 h 571208"/>
              <a:gd name="connsiteX17" fmla="*/ 806824 w 2226152"/>
              <a:gd name="connsiteY17" fmla="*/ 42435 h 571208"/>
              <a:gd name="connsiteX18" fmla="*/ 840469 w 2226152"/>
              <a:gd name="connsiteY18" fmla="*/ 42435 h 571208"/>
              <a:gd name="connsiteX19" fmla="*/ 855381 w 2226152"/>
              <a:gd name="connsiteY19" fmla="*/ 23248 h 571208"/>
              <a:gd name="connsiteX20" fmla="*/ 920081 w 2226152"/>
              <a:gd name="connsiteY20" fmla="*/ 0 h 571208"/>
              <a:gd name="connsiteX21" fmla="*/ 984781 w 2226152"/>
              <a:gd name="connsiteY21" fmla="*/ 23248 h 571208"/>
              <a:gd name="connsiteX22" fmla="*/ 999693 w 2226152"/>
              <a:gd name="connsiteY22" fmla="*/ 42435 h 571208"/>
              <a:gd name="connsiteX23" fmla="*/ 1029328 w 2226152"/>
              <a:gd name="connsiteY23" fmla="*/ 42435 h 571208"/>
              <a:gd name="connsiteX24" fmla="*/ 1034370 w 2226152"/>
              <a:gd name="connsiteY24" fmla="*/ 35948 h 571208"/>
              <a:gd name="connsiteX25" fmla="*/ 1099070 w 2226152"/>
              <a:gd name="connsiteY25" fmla="*/ 12700 h 571208"/>
              <a:gd name="connsiteX26" fmla="*/ 1163770 w 2226152"/>
              <a:gd name="connsiteY26" fmla="*/ 35948 h 571208"/>
              <a:gd name="connsiteX27" fmla="*/ 1168812 w 2226152"/>
              <a:gd name="connsiteY27" fmla="*/ 42435 h 571208"/>
              <a:gd name="connsiteX28" fmla="*/ 1202457 w 2226152"/>
              <a:gd name="connsiteY28" fmla="*/ 42435 h 571208"/>
              <a:gd name="connsiteX29" fmla="*/ 1217369 w 2226152"/>
              <a:gd name="connsiteY29" fmla="*/ 23248 h 571208"/>
              <a:gd name="connsiteX30" fmla="*/ 1282069 w 2226152"/>
              <a:gd name="connsiteY30" fmla="*/ 0 h 571208"/>
              <a:gd name="connsiteX31" fmla="*/ 1346769 w 2226152"/>
              <a:gd name="connsiteY31" fmla="*/ 23248 h 571208"/>
              <a:gd name="connsiteX32" fmla="*/ 1361681 w 2226152"/>
              <a:gd name="connsiteY32" fmla="*/ 42435 h 571208"/>
              <a:gd name="connsiteX33" fmla="*/ 1391316 w 2226152"/>
              <a:gd name="connsiteY33" fmla="*/ 42435 h 571208"/>
              <a:gd name="connsiteX34" fmla="*/ 1396358 w 2226152"/>
              <a:gd name="connsiteY34" fmla="*/ 35948 h 571208"/>
              <a:gd name="connsiteX35" fmla="*/ 1461058 w 2226152"/>
              <a:gd name="connsiteY35" fmla="*/ 12700 h 571208"/>
              <a:gd name="connsiteX36" fmla="*/ 1525758 w 2226152"/>
              <a:gd name="connsiteY36" fmla="*/ 35948 h 571208"/>
              <a:gd name="connsiteX37" fmla="*/ 1530800 w 2226152"/>
              <a:gd name="connsiteY37" fmla="*/ 42435 h 571208"/>
              <a:gd name="connsiteX38" fmla="*/ 1565354 w 2226152"/>
              <a:gd name="connsiteY38" fmla="*/ 42435 h 571208"/>
              <a:gd name="connsiteX39" fmla="*/ 1579357 w 2226152"/>
              <a:gd name="connsiteY39" fmla="*/ 24418 h 571208"/>
              <a:gd name="connsiteX40" fmla="*/ 1644057 w 2226152"/>
              <a:gd name="connsiteY40" fmla="*/ 1170 h 571208"/>
              <a:gd name="connsiteX41" fmla="*/ 1708757 w 2226152"/>
              <a:gd name="connsiteY41" fmla="*/ 24418 h 571208"/>
              <a:gd name="connsiteX42" fmla="*/ 1722760 w 2226152"/>
              <a:gd name="connsiteY42" fmla="*/ 42435 h 571208"/>
              <a:gd name="connsiteX43" fmla="*/ 1754214 w 2226152"/>
              <a:gd name="connsiteY43" fmla="*/ 42435 h 571208"/>
              <a:gd name="connsiteX44" fmla="*/ 1758346 w 2226152"/>
              <a:gd name="connsiteY44" fmla="*/ 37118 h 571208"/>
              <a:gd name="connsiteX45" fmla="*/ 1823046 w 2226152"/>
              <a:gd name="connsiteY45" fmla="*/ 13870 h 571208"/>
              <a:gd name="connsiteX46" fmla="*/ 1887746 w 2226152"/>
              <a:gd name="connsiteY46" fmla="*/ 37118 h 571208"/>
              <a:gd name="connsiteX47" fmla="*/ 1891878 w 2226152"/>
              <a:gd name="connsiteY47" fmla="*/ 42435 h 571208"/>
              <a:gd name="connsiteX48" fmla="*/ 1926433 w 2226152"/>
              <a:gd name="connsiteY48" fmla="*/ 42435 h 571208"/>
              <a:gd name="connsiteX49" fmla="*/ 1941345 w 2226152"/>
              <a:gd name="connsiteY49" fmla="*/ 23248 h 571208"/>
              <a:gd name="connsiteX50" fmla="*/ 2006045 w 2226152"/>
              <a:gd name="connsiteY50" fmla="*/ 0 h 571208"/>
              <a:gd name="connsiteX51" fmla="*/ 2070745 w 2226152"/>
              <a:gd name="connsiteY51" fmla="*/ 23248 h 571208"/>
              <a:gd name="connsiteX52" fmla="*/ 2085657 w 2226152"/>
              <a:gd name="connsiteY52" fmla="*/ 42435 h 571208"/>
              <a:gd name="connsiteX53" fmla="*/ 2226152 w 2226152"/>
              <a:gd name="connsiteY53" fmla="*/ 42435 h 571208"/>
              <a:gd name="connsiteX54" fmla="*/ 2226152 w 2226152"/>
              <a:gd name="connsiteY54" fmla="*/ 527189 h 571208"/>
              <a:gd name="connsiteX55" fmla="*/ 2074500 w 2226152"/>
              <a:gd name="connsiteY55" fmla="*/ 527189 h 571208"/>
              <a:gd name="connsiteX56" fmla="*/ 2069136 w 2226152"/>
              <a:gd name="connsiteY56" fmla="*/ 534090 h 571208"/>
              <a:gd name="connsiteX57" fmla="*/ 2004436 w 2226152"/>
              <a:gd name="connsiteY57" fmla="*/ 557338 h 571208"/>
              <a:gd name="connsiteX58" fmla="*/ 1939736 w 2226152"/>
              <a:gd name="connsiteY58" fmla="*/ 534090 h 571208"/>
              <a:gd name="connsiteX59" fmla="*/ 1934372 w 2226152"/>
              <a:gd name="connsiteY59" fmla="*/ 527189 h 571208"/>
              <a:gd name="connsiteX60" fmla="*/ 1902280 w 2226152"/>
              <a:gd name="connsiteY60" fmla="*/ 527189 h 571208"/>
              <a:gd name="connsiteX61" fmla="*/ 1886137 w 2226152"/>
              <a:gd name="connsiteY61" fmla="*/ 547960 h 571208"/>
              <a:gd name="connsiteX62" fmla="*/ 1821437 w 2226152"/>
              <a:gd name="connsiteY62" fmla="*/ 571208 h 571208"/>
              <a:gd name="connsiteX63" fmla="*/ 1756737 w 2226152"/>
              <a:gd name="connsiteY63" fmla="*/ 547960 h 571208"/>
              <a:gd name="connsiteX64" fmla="*/ 1740593 w 2226152"/>
              <a:gd name="connsiteY64" fmla="*/ 527189 h 571208"/>
              <a:gd name="connsiteX65" fmla="*/ 1713421 w 2226152"/>
              <a:gd name="connsiteY65" fmla="*/ 527189 h 571208"/>
              <a:gd name="connsiteX66" fmla="*/ 1707148 w 2226152"/>
              <a:gd name="connsiteY66" fmla="*/ 535260 h 571208"/>
              <a:gd name="connsiteX67" fmla="*/ 1642448 w 2226152"/>
              <a:gd name="connsiteY67" fmla="*/ 558508 h 571208"/>
              <a:gd name="connsiteX68" fmla="*/ 1577748 w 2226152"/>
              <a:gd name="connsiteY68" fmla="*/ 535260 h 571208"/>
              <a:gd name="connsiteX69" fmla="*/ 1571475 w 2226152"/>
              <a:gd name="connsiteY69" fmla="*/ 527189 h 571208"/>
              <a:gd name="connsiteX70" fmla="*/ 1539383 w 2226152"/>
              <a:gd name="connsiteY70" fmla="*/ 527189 h 571208"/>
              <a:gd name="connsiteX71" fmla="*/ 1524149 w 2226152"/>
              <a:gd name="connsiteY71" fmla="*/ 546790 h 571208"/>
              <a:gd name="connsiteX72" fmla="*/ 1459449 w 2226152"/>
              <a:gd name="connsiteY72" fmla="*/ 570038 h 571208"/>
              <a:gd name="connsiteX73" fmla="*/ 1394749 w 2226152"/>
              <a:gd name="connsiteY73" fmla="*/ 546790 h 571208"/>
              <a:gd name="connsiteX74" fmla="*/ 1379515 w 2226152"/>
              <a:gd name="connsiteY74" fmla="*/ 527189 h 571208"/>
              <a:gd name="connsiteX75" fmla="*/ 1350524 w 2226152"/>
              <a:gd name="connsiteY75" fmla="*/ 527189 h 571208"/>
              <a:gd name="connsiteX76" fmla="*/ 1345160 w 2226152"/>
              <a:gd name="connsiteY76" fmla="*/ 534090 h 571208"/>
              <a:gd name="connsiteX77" fmla="*/ 1280460 w 2226152"/>
              <a:gd name="connsiteY77" fmla="*/ 557338 h 571208"/>
              <a:gd name="connsiteX78" fmla="*/ 1215760 w 2226152"/>
              <a:gd name="connsiteY78" fmla="*/ 534090 h 571208"/>
              <a:gd name="connsiteX79" fmla="*/ 1210396 w 2226152"/>
              <a:gd name="connsiteY79" fmla="*/ 527189 h 571208"/>
              <a:gd name="connsiteX80" fmla="*/ 1177395 w 2226152"/>
              <a:gd name="connsiteY80" fmla="*/ 527189 h 571208"/>
              <a:gd name="connsiteX81" fmla="*/ 1162161 w 2226152"/>
              <a:gd name="connsiteY81" fmla="*/ 546790 h 571208"/>
              <a:gd name="connsiteX82" fmla="*/ 1097461 w 2226152"/>
              <a:gd name="connsiteY82" fmla="*/ 570038 h 571208"/>
              <a:gd name="connsiteX83" fmla="*/ 1032761 w 2226152"/>
              <a:gd name="connsiteY83" fmla="*/ 546790 h 571208"/>
              <a:gd name="connsiteX84" fmla="*/ 1017527 w 2226152"/>
              <a:gd name="connsiteY84" fmla="*/ 527189 h 571208"/>
              <a:gd name="connsiteX85" fmla="*/ 988536 w 2226152"/>
              <a:gd name="connsiteY85" fmla="*/ 527189 h 571208"/>
              <a:gd name="connsiteX86" fmla="*/ 983172 w 2226152"/>
              <a:gd name="connsiteY86" fmla="*/ 534090 h 571208"/>
              <a:gd name="connsiteX87" fmla="*/ 918472 w 2226152"/>
              <a:gd name="connsiteY87" fmla="*/ 557338 h 571208"/>
              <a:gd name="connsiteX88" fmla="*/ 853772 w 2226152"/>
              <a:gd name="connsiteY88" fmla="*/ 534090 h 571208"/>
              <a:gd name="connsiteX89" fmla="*/ 848408 w 2226152"/>
              <a:gd name="connsiteY89" fmla="*/ 527189 h 571208"/>
              <a:gd name="connsiteX90" fmla="*/ 815407 w 2226152"/>
              <a:gd name="connsiteY90" fmla="*/ 527189 h 571208"/>
              <a:gd name="connsiteX91" fmla="*/ 800173 w 2226152"/>
              <a:gd name="connsiteY91" fmla="*/ 546790 h 571208"/>
              <a:gd name="connsiteX92" fmla="*/ 735473 w 2226152"/>
              <a:gd name="connsiteY92" fmla="*/ 570038 h 571208"/>
              <a:gd name="connsiteX93" fmla="*/ 670773 w 2226152"/>
              <a:gd name="connsiteY93" fmla="*/ 546790 h 571208"/>
              <a:gd name="connsiteX94" fmla="*/ 655539 w 2226152"/>
              <a:gd name="connsiteY94" fmla="*/ 527189 h 571208"/>
              <a:gd name="connsiteX95" fmla="*/ 626548 w 2226152"/>
              <a:gd name="connsiteY95" fmla="*/ 527189 h 571208"/>
              <a:gd name="connsiteX96" fmla="*/ 621184 w 2226152"/>
              <a:gd name="connsiteY96" fmla="*/ 534090 h 571208"/>
              <a:gd name="connsiteX97" fmla="*/ 556484 w 2226152"/>
              <a:gd name="connsiteY97" fmla="*/ 557338 h 571208"/>
              <a:gd name="connsiteX98" fmla="*/ 491784 w 2226152"/>
              <a:gd name="connsiteY98" fmla="*/ 534090 h 571208"/>
              <a:gd name="connsiteX99" fmla="*/ 486420 w 2226152"/>
              <a:gd name="connsiteY99" fmla="*/ 527189 h 571208"/>
              <a:gd name="connsiteX100" fmla="*/ 453419 w 2226152"/>
              <a:gd name="connsiteY100" fmla="*/ 527189 h 571208"/>
              <a:gd name="connsiteX101" fmla="*/ 438185 w 2226152"/>
              <a:gd name="connsiteY101" fmla="*/ 546790 h 571208"/>
              <a:gd name="connsiteX102" fmla="*/ 373485 w 2226152"/>
              <a:gd name="connsiteY102" fmla="*/ 570038 h 571208"/>
              <a:gd name="connsiteX103" fmla="*/ 308785 w 2226152"/>
              <a:gd name="connsiteY103" fmla="*/ 546790 h 571208"/>
              <a:gd name="connsiteX104" fmla="*/ 293551 w 2226152"/>
              <a:gd name="connsiteY104" fmla="*/ 527189 h 571208"/>
              <a:gd name="connsiteX105" fmla="*/ 264560 w 2226152"/>
              <a:gd name="connsiteY105" fmla="*/ 527189 h 571208"/>
              <a:gd name="connsiteX106" fmla="*/ 259196 w 2226152"/>
              <a:gd name="connsiteY106" fmla="*/ 534090 h 571208"/>
              <a:gd name="connsiteX107" fmla="*/ 194496 w 2226152"/>
              <a:gd name="connsiteY107" fmla="*/ 557338 h 571208"/>
              <a:gd name="connsiteX108" fmla="*/ 129796 w 2226152"/>
              <a:gd name="connsiteY108" fmla="*/ 534090 h 571208"/>
              <a:gd name="connsiteX109" fmla="*/ 124432 w 2226152"/>
              <a:gd name="connsiteY109" fmla="*/ 527189 h 571208"/>
              <a:gd name="connsiteX110" fmla="*/ 0 w 2226152"/>
              <a:gd name="connsiteY110" fmla="*/ 527189 h 571208"/>
              <a:gd name="connsiteX111" fmla="*/ 0 w 2226152"/>
              <a:gd name="connsiteY111" fmla="*/ 42435 h 571208"/>
              <a:gd name="connsiteX112" fmla="*/ 116493 w 2226152"/>
              <a:gd name="connsiteY112" fmla="*/ 42435 h 571208"/>
              <a:gd name="connsiteX113" fmla="*/ 131405 w 2226152"/>
              <a:gd name="connsiteY113" fmla="*/ 23248 h 571208"/>
              <a:gd name="connsiteX114" fmla="*/ 196105 w 2226152"/>
              <a:gd name="connsiteY114" fmla="*/ 0 h 571208"/>
            </a:gdLst>
            <a:ahLst/>
            <a:cxnLst/>
            <a:rect l="l" t="t" r="r" b="b"/>
            <a:pathLst>
              <a:path w="2226152" h="571208">
                <a:moveTo>
                  <a:pt x="196105" y="0"/>
                </a:moveTo>
                <a:cubicBezTo>
                  <a:pt x="221372" y="0"/>
                  <a:pt x="244247" y="8884"/>
                  <a:pt x="260805" y="23248"/>
                </a:cubicBezTo>
                <a:lnTo>
                  <a:pt x="275717" y="42435"/>
                </a:lnTo>
                <a:lnTo>
                  <a:pt x="305352" y="42435"/>
                </a:lnTo>
                <a:lnTo>
                  <a:pt x="310394" y="35948"/>
                </a:lnTo>
                <a:cubicBezTo>
                  <a:pt x="326952" y="21584"/>
                  <a:pt x="349827" y="12700"/>
                  <a:pt x="375094" y="12700"/>
                </a:cubicBezTo>
                <a:cubicBezTo>
                  <a:pt x="400361" y="12700"/>
                  <a:pt x="423236" y="21584"/>
                  <a:pt x="439794" y="35948"/>
                </a:cubicBezTo>
                <a:lnTo>
                  <a:pt x="444836" y="42435"/>
                </a:lnTo>
                <a:lnTo>
                  <a:pt x="478481" y="42435"/>
                </a:lnTo>
                <a:lnTo>
                  <a:pt x="493393" y="23248"/>
                </a:lnTo>
                <a:cubicBezTo>
                  <a:pt x="509951" y="8884"/>
                  <a:pt x="532826" y="0"/>
                  <a:pt x="558093" y="0"/>
                </a:cubicBezTo>
                <a:cubicBezTo>
                  <a:pt x="583360" y="0"/>
                  <a:pt x="606235" y="8884"/>
                  <a:pt x="622793" y="23248"/>
                </a:cubicBezTo>
                <a:lnTo>
                  <a:pt x="637705" y="42435"/>
                </a:lnTo>
                <a:lnTo>
                  <a:pt x="667340" y="42435"/>
                </a:lnTo>
                <a:lnTo>
                  <a:pt x="672382" y="35948"/>
                </a:lnTo>
                <a:cubicBezTo>
                  <a:pt x="688940" y="21584"/>
                  <a:pt x="711815" y="12700"/>
                  <a:pt x="737082" y="12700"/>
                </a:cubicBezTo>
                <a:cubicBezTo>
                  <a:pt x="762349" y="12700"/>
                  <a:pt x="785224" y="21584"/>
                  <a:pt x="801782" y="35948"/>
                </a:cubicBezTo>
                <a:lnTo>
                  <a:pt x="806824" y="42435"/>
                </a:lnTo>
                <a:lnTo>
                  <a:pt x="840469" y="42435"/>
                </a:lnTo>
                <a:lnTo>
                  <a:pt x="855381" y="23248"/>
                </a:lnTo>
                <a:cubicBezTo>
                  <a:pt x="871939" y="8884"/>
                  <a:pt x="894814" y="0"/>
                  <a:pt x="920081" y="0"/>
                </a:cubicBezTo>
                <a:cubicBezTo>
                  <a:pt x="945348" y="0"/>
                  <a:pt x="968223" y="8884"/>
                  <a:pt x="984781" y="23248"/>
                </a:cubicBezTo>
                <a:lnTo>
                  <a:pt x="999693" y="42435"/>
                </a:lnTo>
                <a:lnTo>
                  <a:pt x="1029328" y="42435"/>
                </a:lnTo>
                <a:lnTo>
                  <a:pt x="1034370" y="35948"/>
                </a:lnTo>
                <a:cubicBezTo>
                  <a:pt x="1050928" y="21584"/>
                  <a:pt x="1073803" y="12700"/>
                  <a:pt x="1099070" y="12700"/>
                </a:cubicBezTo>
                <a:cubicBezTo>
                  <a:pt x="1124337" y="12700"/>
                  <a:pt x="1147212" y="21584"/>
                  <a:pt x="1163770" y="35948"/>
                </a:cubicBezTo>
                <a:lnTo>
                  <a:pt x="1168812" y="42435"/>
                </a:lnTo>
                <a:lnTo>
                  <a:pt x="1202457" y="42435"/>
                </a:lnTo>
                <a:lnTo>
                  <a:pt x="1217369" y="23248"/>
                </a:lnTo>
                <a:cubicBezTo>
                  <a:pt x="1233927" y="8884"/>
                  <a:pt x="1256802" y="0"/>
                  <a:pt x="1282069" y="0"/>
                </a:cubicBezTo>
                <a:cubicBezTo>
                  <a:pt x="1307336" y="0"/>
                  <a:pt x="1330211" y="8884"/>
                  <a:pt x="1346769" y="23248"/>
                </a:cubicBezTo>
                <a:lnTo>
                  <a:pt x="1361681" y="42435"/>
                </a:lnTo>
                <a:lnTo>
                  <a:pt x="1391316" y="42435"/>
                </a:lnTo>
                <a:lnTo>
                  <a:pt x="1396358" y="35948"/>
                </a:lnTo>
                <a:cubicBezTo>
                  <a:pt x="1412916" y="21584"/>
                  <a:pt x="1435791" y="12700"/>
                  <a:pt x="1461058" y="12700"/>
                </a:cubicBezTo>
                <a:cubicBezTo>
                  <a:pt x="1486325" y="12700"/>
                  <a:pt x="1509200" y="21584"/>
                  <a:pt x="1525758" y="35948"/>
                </a:cubicBezTo>
                <a:lnTo>
                  <a:pt x="1530800" y="42435"/>
                </a:lnTo>
                <a:lnTo>
                  <a:pt x="1565354" y="42435"/>
                </a:lnTo>
                <a:lnTo>
                  <a:pt x="1579357" y="24418"/>
                </a:lnTo>
                <a:cubicBezTo>
                  <a:pt x="1595915" y="10054"/>
                  <a:pt x="1618790" y="1170"/>
                  <a:pt x="1644057" y="1170"/>
                </a:cubicBezTo>
                <a:cubicBezTo>
                  <a:pt x="1669324" y="1170"/>
                  <a:pt x="1692199" y="10054"/>
                  <a:pt x="1708757" y="24418"/>
                </a:cubicBezTo>
                <a:lnTo>
                  <a:pt x="1722760" y="42435"/>
                </a:lnTo>
                <a:lnTo>
                  <a:pt x="1754214" y="42435"/>
                </a:lnTo>
                <a:lnTo>
                  <a:pt x="1758346" y="37118"/>
                </a:lnTo>
                <a:cubicBezTo>
                  <a:pt x="1774904" y="22754"/>
                  <a:pt x="1797779" y="13870"/>
                  <a:pt x="1823046" y="13870"/>
                </a:cubicBezTo>
                <a:cubicBezTo>
                  <a:pt x="1848313" y="13870"/>
                  <a:pt x="1871188" y="22754"/>
                  <a:pt x="1887746" y="37118"/>
                </a:cubicBezTo>
                <a:lnTo>
                  <a:pt x="1891878" y="42435"/>
                </a:lnTo>
                <a:lnTo>
                  <a:pt x="1926433" y="42435"/>
                </a:lnTo>
                <a:lnTo>
                  <a:pt x="1941345" y="23248"/>
                </a:lnTo>
                <a:cubicBezTo>
                  <a:pt x="1957903" y="8884"/>
                  <a:pt x="1980778" y="0"/>
                  <a:pt x="2006045" y="0"/>
                </a:cubicBezTo>
                <a:cubicBezTo>
                  <a:pt x="2031312" y="0"/>
                  <a:pt x="2054187" y="8884"/>
                  <a:pt x="2070745" y="23248"/>
                </a:cubicBezTo>
                <a:lnTo>
                  <a:pt x="2085657" y="42435"/>
                </a:lnTo>
                <a:lnTo>
                  <a:pt x="2226152" y="42435"/>
                </a:lnTo>
                <a:lnTo>
                  <a:pt x="2226152" y="527189"/>
                </a:lnTo>
                <a:lnTo>
                  <a:pt x="2074500" y="527189"/>
                </a:lnTo>
                <a:lnTo>
                  <a:pt x="2069136" y="534090"/>
                </a:lnTo>
                <a:cubicBezTo>
                  <a:pt x="2052578" y="548454"/>
                  <a:pt x="2029703" y="557338"/>
                  <a:pt x="2004436" y="557338"/>
                </a:cubicBezTo>
                <a:cubicBezTo>
                  <a:pt x="1979169" y="557338"/>
                  <a:pt x="1956294" y="548454"/>
                  <a:pt x="1939736" y="534090"/>
                </a:cubicBezTo>
                <a:lnTo>
                  <a:pt x="1934372" y="527189"/>
                </a:lnTo>
                <a:lnTo>
                  <a:pt x="1902280" y="527189"/>
                </a:lnTo>
                <a:lnTo>
                  <a:pt x="1886137" y="547960"/>
                </a:lnTo>
                <a:cubicBezTo>
                  <a:pt x="1869579" y="562324"/>
                  <a:pt x="1846704" y="571208"/>
                  <a:pt x="1821437" y="571208"/>
                </a:cubicBezTo>
                <a:cubicBezTo>
                  <a:pt x="1796170" y="571208"/>
                  <a:pt x="1773295" y="562324"/>
                  <a:pt x="1756737" y="547960"/>
                </a:cubicBezTo>
                <a:lnTo>
                  <a:pt x="1740593" y="527189"/>
                </a:lnTo>
                <a:lnTo>
                  <a:pt x="1713421" y="527189"/>
                </a:lnTo>
                <a:lnTo>
                  <a:pt x="1707148" y="535260"/>
                </a:lnTo>
                <a:cubicBezTo>
                  <a:pt x="1690590" y="549624"/>
                  <a:pt x="1667715" y="558508"/>
                  <a:pt x="1642448" y="558508"/>
                </a:cubicBezTo>
                <a:cubicBezTo>
                  <a:pt x="1617181" y="558508"/>
                  <a:pt x="1594306" y="549624"/>
                  <a:pt x="1577748" y="535260"/>
                </a:cubicBezTo>
                <a:lnTo>
                  <a:pt x="1571475" y="527189"/>
                </a:lnTo>
                <a:lnTo>
                  <a:pt x="1539383" y="527189"/>
                </a:lnTo>
                <a:lnTo>
                  <a:pt x="1524149" y="546790"/>
                </a:lnTo>
                <a:cubicBezTo>
                  <a:pt x="1507591" y="561154"/>
                  <a:pt x="1484716" y="570038"/>
                  <a:pt x="1459449" y="570038"/>
                </a:cubicBezTo>
                <a:cubicBezTo>
                  <a:pt x="1434182" y="570038"/>
                  <a:pt x="1411307" y="561154"/>
                  <a:pt x="1394749" y="546790"/>
                </a:cubicBezTo>
                <a:lnTo>
                  <a:pt x="1379515" y="527189"/>
                </a:lnTo>
                <a:lnTo>
                  <a:pt x="1350524" y="527189"/>
                </a:lnTo>
                <a:lnTo>
                  <a:pt x="1345160" y="534090"/>
                </a:lnTo>
                <a:cubicBezTo>
                  <a:pt x="1328602" y="548454"/>
                  <a:pt x="1305727" y="557338"/>
                  <a:pt x="1280460" y="557338"/>
                </a:cubicBezTo>
                <a:cubicBezTo>
                  <a:pt x="1255193" y="557338"/>
                  <a:pt x="1232318" y="548454"/>
                  <a:pt x="1215760" y="534090"/>
                </a:cubicBezTo>
                <a:lnTo>
                  <a:pt x="1210396" y="527189"/>
                </a:lnTo>
                <a:lnTo>
                  <a:pt x="1177395" y="527189"/>
                </a:lnTo>
                <a:lnTo>
                  <a:pt x="1162161" y="546790"/>
                </a:lnTo>
                <a:cubicBezTo>
                  <a:pt x="1145603" y="561154"/>
                  <a:pt x="1122728" y="570038"/>
                  <a:pt x="1097461" y="570038"/>
                </a:cubicBezTo>
                <a:cubicBezTo>
                  <a:pt x="1072194" y="570038"/>
                  <a:pt x="1049319" y="561154"/>
                  <a:pt x="1032761" y="546790"/>
                </a:cubicBezTo>
                <a:lnTo>
                  <a:pt x="1017527" y="527189"/>
                </a:lnTo>
                <a:lnTo>
                  <a:pt x="988536" y="527189"/>
                </a:lnTo>
                <a:lnTo>
                  <a:pt x="983172" y="534090"/>
                </a:lnTo>
                <a:cubicBezTo>
                  <a:pt x="966614" y="548454"/>
                  <a:pt x="943739" y="557338"/>
                  <a:pt x="918472" y="557338"/>
                </a:cubicBezTo>
                <a:cubicBezTo>
                  <a:pt x="893205" y="557338"/>
                  <a:pt x="870330" y="548454"/>
                  <a:pt x="853772" y="534090"/>
                </a:cubicBezTo>
                <a:lnTo>
                  <a:pt x="848408" y="527189"/>
                </a:lnTo>
                <a:lnTo>
                  <a:pt x="815407" y="527189"/>
                </a:lnTo>
                <a:lnTo>
                  <a:pt x="800173" y="546790"/>
                </a:lnTo>
                <a:cubicBezTo>
                  <a:pt x="783615" y="561154"/>
                  <a:pt x="760740" y="570038"/>
                  <a:pt x="735473" y="570038"/>
                </a:cubicBezTo>
                <a:cubicBezTo>
                  <a:pt x="710206" y="570038"/>
                  <a:pt x="687331" y="561154"/>
                  <a:pt x="670773" y="546790"/>
                </a:cubicBezTo>
                <a:lnTo>
                  <a:pt x="655539" y="527189"/>
                </a:lnTo>
                <a:lnTo>
                  <a:pt x="626548" y="527189"/>
                </a:lnTo>
                <a:lnTo>
                  <a:pt x="621184" y="534090"/>
                </a:lnTo>
                <a:cubicBezTo>
                  <a:pt x="604626" y="548454"/>
                  <a:pt x="581751" y="557338"/>
                  <a:pt x="556484" y="557338"/>
                </a:cubicBezTo>
                <a:cubicBezTo>
                  <a:pt x="531217" y="557338"/>
                  <a:pt x="508342" y="548454"/>
                  <a:pt x="491784" y="534090"/>
                </a:cubicBezTo>
                <a:lnTo>
                  <a:pt x="486420" y="527189"/>
                </a:lnTo>
                <a:lnTo>
                  <a:pt x="453419" y="527189"/>
                </a:lnTo>
                <a:lnTo>
                  <a:pt x="438185" y="546790"/>
                </a:lnTo>
                <a:cubicBezTo>
                  <a:pt x="421627" y="561154"/>
                  <a:pt x="398752" y="570038"/>
                  <a:pt x="373485" y="570038"/>
                </a:cubicBezTo>
                <a:cubicBezTo>
                  <a:pt x="348218" y="570038"/>
                  <a:pt x="325343" y="561154"/>
                  <a:pt x="308785" y="546790"/>
                </a:cubicBezTo>
                <a:lnTo>
                  <a:pt x="293551" y="527189"/>
                </a:lnTo>
                <a:lnTo>
                  <a:pt x="264560" y="527189"/>
                </a:lnTo>
                <a:lnTo>
                  <a:pt x="259196" y="534090"/>
                </a:lnTo>
                <a:cubicBezTo>
                  <a:pt x="242638" y="548454"/>
                  <a:pt x="219763" y="557338"/>
                  <a:pt x="194496" y="557338"/>
                </a:cubicBezTo>
                <a:cubicBezTo>
                  <a:pt x="169229" y="557338"/>
                  <a:pt x="146354" y="548454"/>
                  <a:pt x="129796" y="534090"/>
                </a:cubicBezTo>
                <a:lnTo>
                  <a:pt x="124432" y="527189"/>
                </a:lnTo>
                <a:lnTo>
                  <a:pt x="0" y="527189"/>
                </a:lnTo>
                <a:lnTo>
                  <a:pt x="0" y="42435"/>
                </a:lnTo>
                <a:lnTo>
                  <a:pt x="116493" y="42435"/>
                </a:lnTo>
                <a:lnTo>
                  <a:pt x="131405" y="23248"/>
                </a:lnTo>
                <a:cubicBezTo>
                  <a:pt x="147963" y="8884"/>
                  <a:pt x="170838" y="0"/>
                  <a:pt x="196105"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9385511" y="5171432"/>
            <a:ext cx="2111164" cy="316551"/>
          </a:xfrm>
          <a:prstGeom prst="rect">
            <a:avLst/>
          </a:prstGeom>
          <a:noFill/>
          <a:ln>
            <a:noFill/>
          </a:ln>
        </p:spPr>
        <p:txBody>
          <a:bodyPr vert="horz" wrap="square" lIns="0" tIns="0" rIns="0" bIns="0" rtlCol="0" anchor="ctr"/>
          <a:lstStyle/>
          <a:p>
            <a:pPr algn="ctr">
              <a:lnSpc>
                <a:spcPct val="110000"/>
              </a:lnSpc>
            </a:pPr>
            <a:r>
              <a:rPr kumimoji="1" lang="en-US" altLang="zh-CN" sz="2000" dirty="0" err="1">
                <a:ln w="12700">
                  <a:noFill/>
                </a:ln>
                <a:solidFill>
                  <a:srgbClr val="262626">
                    <a:alpha val="100000"/>
                  </a:srgbClr>
                </a:solidFill>
                <a:latin typeface="等线"/>
                <a:ea typeface="Source Han Sans CN Bold"/>
                <a:cs typeface="Source Han Sans CN Bold"/>
              </a:rPr>
              <a:t/>
            </a:r>
            <a:r>
              <a:rPr kumimoji="1" lang="en-US" altLang="zh-CN" sz="2000" dirty="0">
                <a:ln w="12700">
                  <a:noFill/>
                </a:ln>
                <a:solidFill>
                  <a:srgbClr val="262626">
                    <a:alpha val="100000"/>
                  </a:srgbClr>
                </a:solidFill>
                <a:latin typeface="等线"/>
                <a:ea typeface="Source Han Sans CN Bold"/>
                <a:cs typeface="Source Han Sans CN Bold"/>
              </a:rPr>
              <a:t/>
            </a:r>
            <a:r>
              <a:rPr kumimoji="1" lang="zh-CN" altLang="en-US" sz="2000" dirty="0">
                <a:ln w="12700">
                  <a:noFill/>
                </a:ln>
                <a:solidFill>
                  <a:srgbClr val="262626">
                    <a:alpha val="100000"/>
                  </a:srgbClr>
                </a:solidFill>
                <a:latin typeface="等线"/>
                <a:ea typeface="Source Han Sans CN Bold"/>
                <a:cs typeface="Source Han Sans CN Bold"/>
              </a:rPr>
              <a:t/>
            </a:r>
            <a:r>
              <a:rPr sz="2000">
                <a:solidFill>
                  <a:srgbClr val="262626"/>
                </a:solidFill>
                <a:latin typeface="等线"/>
              </a:rPr>
              <a:t>时间：2025/04/04</a:t>
            </a:r>
            <a:endParaRPr kumimoji="1" lang="zh-CN" altLang="en-US" dirty="0"/>
          </a:p>
        </p:txBody>
      </p:sp>
      <p:sp>
        <p:nvSpPr>
          <p:cNvPr id="9" name="标题 1"/>
          <p:cNvSpPr txBox="1"/>
          <p:nvPr/>
        </p:nvSpPr>
        <p:spPr>
          <a:xfrm>
            <a:off x="7164120" y="5093793"/>
            <a:ext cx="2031086" cy="471828"/>
          </a:xfrm>
          <a:custGeom>
            <a:avLst/>
            <a:gdLst>
              <a:gd name="connsiteX0" fmla="*/ 196105 w 2226152"/>
              <a:gd name="connsiteY0" fmla="*/ 0 h 571208"/>
              <a:gd name="connsiteX1" fmla="*/ 260805 w 2226152"/>
              <a:gd name="connsiteY1" fmla="*/ 23248 h 571208"/>
              <a:gd name="connsiteX2" fmla="*/ 275717 w 2226152"/>
              <a:gd name="connsiteY2" fmla="*/ 42435 h 571208"/>
              <a:gd name="connsiteX3" fmla="*/ 305352 w 2226152"/>
              <a:gd name="connsiteY3" fmla="*/ 42435 h 571208"/>
              <a:gd name="connsiteX4" fmla="*/ 310394 w 2226152"/>
              <a:gd name="connsiteY4" fmla="*/ 35948 h 571208"/>
              <a:gd name="connsiteX5" fmla="*/ 375094 w 2226152"/>
              <a:gd name="connsiteY5" fmla="*/ 12700 h 571208"/>
              <a:gd name="connsiteX6" fmla="*/ 439794 w 2226152"/>
              <a:gd name="connsiteY6" fmla="*/ 35948 h 571208"/>
              <a:gd name="connsiteX7" fmla="*/ 444836 w 2226152"/>
              <a:gd name="connsiteY7" fmla="*/ 42435 h 571208"/>
              <a:gd name="connsiteX8" fmla="*/ 478481 w 2226152"/>
              <a:gd name="connsiteY8" fmla="*/ 42435 h 571208"/>
              <a:gd name="connsiteX9" fmla="*/ 493393 w 2226152"/>
              <a:gd name="connsiteY9" fmla="*/ 23248 h 571208"/>
              <a:gd name="connsiteX10" fmla="*/ 558093 w 2226152"/>
              <a:gd name="connsiteY10" fmla="*/ 0 h 571208"/>
              <a:gd name="connsiteX11" fmla="*/ 622793 w 2226152"/>
              <a:gd name="connsiteY11" fmla="*/ 23248 h 571208"/>
              <a:gd name="connsiteX12" fmla="*/ 637705 w 2226152"/>
              <a:gd name="connsiteY12" fmla="*/ 42435 h 571208"/>
              <a:gd name="connsiteX13" fmla="*/ 667340 w 2226152"/>
              <a:gd name="connsiteY13" fmla="*/ 42435 h 571208"/>
              <a:gd name="connsiteX14" fmla="*/ 672382 w 2226152"/>
              <a:gd name="connsiteY14" fmla="*/ 35948 h 571208"/>
              <a:gd name="connsiteX15" fmla="*/ 737082 w 2226152"/>
              <a:gd name="connsiteY15" fmla="*/ 12700 h 571208"/>
              <a:gd name="connsiteX16" fmla="*/ 801782 w 2226152"/>
              <a:gd name="connsiteY16" fmla="*/ 35948 h 571208"/>
              <a:gd name="connsiteX17" fmla="*/ 806824 w 2226152"/>
              <a:gd name="connsiteY17" fmla="*/ 42435 h 571208"/>
              <a:gd name="connsiteX18" fmla="*/ 840469 w 2226152"/>
              <a:gd name="connsiteY18" fmla="*/ 42435 h 571208"/>
              <a:gd name="connsiteX19" fmla="*/ 855381 w 2226152"/>
              <a:gd name="connsiteY19" fmla="*/ 23248 h 571208"/>
              <a:gd name="connsiteX20" fmla="*/ 920081 w 2226152"/>
              <a:gd name="connsiteY20" fmla="*/ 0 h 571208"/>
              <a:gd name="connsiteX21" fmla="*/ 984781 w 2226152"/>
              <a:gd name="connsiteY21" fmla="*/ 23248 h 571208"/>
              <a:gd name="connsiteX22" fmla="*/ 999693 w 2226152"/>
              <a:gd name="connsiteY22" fmla="*/ 42435 h 571208"/>
              <a:gd name="connsiteX23" fmla="*/ 1029328 w 2226152"/>
              <a:gd name="connsiteY23" fmla="*/ 42435 h 571208"/>
              <a:gd name="connsiteX24" fmla="*/ 1034370 w 2226152"/>
              <a:gd name="connsiteY24" fmla="*/ 35948 h 571208"/>
              <a:gd name="connsiteX25" fmla="*/ 1099070 w 2226152"/>
              <a:gd name="connsiteY25" fmla="*/ 12700 h 571208"/>
              <a:gd name="connsiteX26" fmla="*/ 1163770 w 2226152"/>
              <a:gd name="connsiteY26" fmla="*/ 35948 h 571208"/>
              <a:gd name="connsiteX27" fmla="*/ 1168812 w 2226152"/>
              <a:gd name="connsiteY27" fmla="*/ 42435 h 571208"/>
              <a:gd name="connsiteX28" fmla="*/ 1202457 w 2226152"/>
              <a:gd name="connsiteY28" fmla="*/ 42435 h 571208"/>
              <a:gd name="connsiteX29" fmla="*/ 1217369 w 2226152"/>
              <a:gd name="connsiteY29" fmla="*/ 23248 h 571208"/>
              <a:gd name="connsiteX30" fmla="*/ 1282069 w 2226152"/>
              <a:gd name="connsiteY30" fmla="*/ 0 h 571208"/>
              <a:gd name="connsiteX31" fmla="*/ 1346769 w 2226152"/>
              <a:gd name="connsiteY31" fmla="*/ 23248 h 571208"/>
              <a:gd name="connsiteX32" fmla="*/ 1361681 w 2226152"/>
              <a:gd name="connsiteY32" fmla="*/ 42435 h 571208"/>
              <a:gd name="connsiteX33" fmla="*/ 1391316 w 2226152"/>
              <a:gd name="connsiteY33" fmla="*/ 42435 h 571208"/>
              <a:gd name="connsiteX34" fmla="*/ 1396358 w 2226152"/>
              <a:gd name="connsiteY34" fmla="*/ 35948 h 571208"/>
              <a:gd name="connsiteX35" fmla="*/ 1461058 w 2226152"/>
              <a:gd name="connsiteY35" fmla="*/ 12700 h 571208"/>
              <a:gd name="connsiteX36" fmla="*/ 1525758 w 2226152"/>
              <a:gd name="connsiteY36" fmla="*/ 35948 h 571208"/>
              <a:gd name="connsiteX37" fmla="*/ 1530800 w 2226152"/>
              <a:gd name="connsiteY37" fmla="*/ 42435 h 571208"/>
              <a:gd name="connsiteX38" fmla="*/ 1565354 w 2226152"/>
              <a:gd name="connsiteY38" fmla="*/ 42435 h 571208"/>
              <a:gd name="connsiteX39" fmla="*/ 1579357 w 2226152"/>
              <a:gd name="connsiteY39" fmla="*/ 24418 h 571208"/>
              <a:gd name="connsiteX40" fmla="*/ 1644057 w 2226152"/>
              <a:gd name="connsiteY40" fmla="*/ 1170 h 571208"/>
              <a:gd name="connsiteX41" fmla="*/ 1708757 w 2226152"/>
              <a:gd name="connsiteY41" fmla="*/ 24418 h 571208"/>
              <a:gd name="connsiteX42" fmla="*/ 1722760 w 2226152"/>
              <a:gd name="connsiteY42" fmla="*/ 42435 h 571208"/>
              <a:gd name="connsiteX43" fmla="*/ 1754214 w 2226152"/>
              <a:gd name="connsiteY43" fmla="*/ 42435 h 571208"/>
              <a:gd name="connsiteX44" fmla="*/ 1758346 w 2226152"/>
              <a:gd name="connsiteY44" fmla="*/ 37118 h 571208"/>
              <a:gd name="connsiteX45" fmla="*/ 1823046 w 2226152"/>
              <a:gd name="connsiteY45" fmla="*/ 13870 h 571208"/>
              <a:gd name="connsiteX46" fmla="*/ 1887746 w 2226152"/>
              <a:gd name="connsiteY46" fmla="*/ 37118 h 571208"/>
              <a:gd name="connsiteX47" fmla="*/ 1891878 w 2226152"/>
              <a:gd name="connsiteY47" fmla="*/ 42435 h 571208"/>
              <a:gd name="connsiteX48" fmla="*/ 1926433 w 2226152"/>
              <a:gd name="connsiteY48" fmla="*/ 42435 h 571208"/>
              <a:gd name="connsiteX49" fmla="*/ 1941345 w 2226152"/>
              <a:gd name="connsiteY49" fmla="*/ 23248 h 571208"/>
              <a:gd name="connsiteX50" fmla="*/ 2006045 w 2226152"/>
              <a:gd name="connsiteY50" fmla="*/ 0 h 571208"/>
              <a:gd name="connsiteX51" fmla="*/ 2070745 w 2226152"/>
              <a:gd name="connsiteY51" fmla="*/ 23248 h 571208"/>
              <a:gd name="connsiteX52" fmla="*/ 2085657 w 2226152"/>
              <a:gd name="connsiteY52" fmla="*/ 42435 h 571208"/>
              <a:gd name="connsiteX53" fmla="*/ 2226152 w 2226152"/>
              <a:gd name="connsiteY53" fmla="*/ 42435 h 571208"/>
              <a:gd name="connsiteX54" fmla="*/ 2226152 w 2226152"/>
              <a:gd name="connsiteY54" fmla="*/ 527189 h 571208"/>
              <a:gd name="connsiteX55" fmla="*/ 2074500 w 2226152"/>
              <a:gd name="connsiteY55" fmla="*/ 527189 h 571208"/>
              <a:gd name="connsiteX56" fmla="*/ 2069136 w 2226152"/>
              <a:gd name="connsiteY56" fmla="*/ 534090 h 571208"/>
              <a:gd name="connsiteX57" fmla="*/ 2004436 w 2226152"/>
              <a:gd name="connsiteY57" fmla="*/ 557338 h 571208"/>
              <a:gd name="connsiteX58" fmla="*/ 1939736 w 2226152"/>
              <a:gd name="connsiteY58" fmla="*/ 534090 h 571208"/>
              <a:gd name="connsiteX59" fmla="*/ 1934372 w 2226152"/>
              <a:gd name="connsiteY59" fmla="*/ 527189 h 571208"/>
              <a:gd name="connsiteX60" fmla="*/ 1902280 w 2226152"/>
              <a:gd name="connsiteY60" fmla="*/ 527189 h 571208"/>
              <a:gd name="connsiteX61" fmla="*/ 1886137 w 2226152"/>
              <a:gd name="connsiteY61" fmla="*/ 547960 h 571208"/>
              <a:gd name="connsiteX62" fmla="*/ 1821437 w 2226152"/>
              <a:gd name="connsiteY62" fmla="*/ 571208 h 571208"/>
              <a:gd name="connsiteX63" fmla="*/ 1756737 w 2226152"/>
              <a:gd name="connsiteY63" fmla="*/ 547960 h 571208"/>
              <a:gd name="connsiteX64" fmla="*/ 1740593 w 2226152"/>
              <a:gd name="connsiteY64" fmla="*/ 527189 h 571208"/>
              <a:gd name="connsiteX65" fmla="*/ 1713421 w 2226152"/>
              <a:gd name="connsiteY65" fmla="*/ 527189 h 571208"/>
              <a:gd name="connsiteX66" fmla="*/ 1707148 w 2226152"/>
              <a:gd name="connsiteY66" fmla="*/ 535260 h 571208"/>
              <a:gd name="connsiteX67" fmla="*/ 1642448 w 2226152"/>
              <a:gd name="connsiteY67" fmla="*/ 558508 h 571208"/>
              <a:gd name="connsiteX68" fmla="*/ 1577748 w 2226152"/>
              <a:gd name="connsiteY68" fmla="*/ 535260 h 571208"/>
              <a:gd name="connsiteX69" fmla="*/ 1571475 w 2226152"/>
              <a:gd name="connsiteY69" fmla="*/ 527189 h 571208"/>
              <a:gd name="connsiteX70" fmla="*/ 1539383 w 2226152"/>
              <a:gd name="connsiteY70" fmla="*/ 527189 h 571208"/>
              <a:gd name="connsiteX71" fmla="*/ 1524149 w 2226152"/>
              <a:gd name="connsiteY71" fmla="*/ 546790 h 571208"/>
              <a:gd name="connsiteX72" fmla="*/ 1459449 w 2226152"/>
              <a:gd name="connsiteY72" fmla="*/ 570038 h 571208"/>
              <a:gd name="connsiteX73" fmla="*/ 1394749 w 2226152"/>
              <a:gd name="connsiteY73" fmla="*/ 546790 h 571208"/>
              <a:gd name="connsiteX74" fmla="*/ 1379515 w 2226152"/>
              <a:gd name="connsiteY74" fmla="*/ 527189 h 571208"/>
              <a:gd name="connsiteX75" fmla="*/ 1350524 w 2226152"/>
              <a:gd name="connsiteY75" fmla="*/ 527189 h 571208"/>
              <a:gd name="connsiteX76" fmla="*/ 1345160 w 2226152"/>
              <a:gd name="connsiteY76" fmla="*/ 534090 h 571208"/>
              <a:gd name="connsiteX77" fmla="*/ 1280460 w 2226152"/>
              <a:gd name="connsiteY77" fmla="*/ 557338 h 571208"/>
              <a:gd name="connsiteX78" fmla="*/ 1215760 w 2226152"/>
              <a:gd name="connsiteY78" fmla="*/ 534090 h 571208"/>
              <a:gd name="connsiteX79" fmla="*/ 1210396 w 2226152"/>
              <a:gd name="connsiteY79" fmla="*/ 527189 h 571208"/>
              <a:gd name="connsiteX80" fmla="*/ 1177395 w 2226152"/>
              <a:gd name="connsiteY80" fmla="*/ 527189 h 571208"/>
              <a:gd name="connsiteX81" fmla="*/ 1162161 w 2226152"/>
              <a:gd name="connsiteY81" fmla="*/ 546790 h 571208"/>
              <a:gd name="connsiteX82" fmla="*/ 1097461 w 2226152"/>
              <a:gd name="connsiteY82" fmla="*/ 570038 h 571208"/>
              <a:gd name="connsiteX83" fmla="*/ 1032761 w 2226152"/>
              <a:gd name="connsiteY83" fmla="*/ 546790 h 571208"/>
              <a:gd name="connsiteX84" fmla="*/ 1017527 w 2226152"/>
              <a:gd name="connsiteY84" fmla="*/ 527189 h 571208"/>
              <a:gd name="connsiteX85" fmla="*/ 988536 w 2226152"/>
              <a:gd name="connsiteY85" fmla="*/ 527189 h 571208"/>
              <a:gd name="connsiteX86" fmla="*/ 983172 w 2226152"/>
              <a:gd name="connsiteY86" fmla="*/ 534090 h 571208"/>
              <a:gd name="connsiteX87" fmla="*/ 918472 w 2226152"/>
              <a:gd name="connsiteY87" fmla="*/ 557338 h 571208"/>
              <a:gd name="connsiteX88" fmla="*/ 853772 w 2226152"/>
              <a:gd name="connsiteY88" fmla="*/ 534090 h 571208"/>
              <a:gd name="connsiteX89" fmla="*/ 848408 w 2226152"/>
              <a:gd name="connsiteY89" fmla="*/ 527189 h 571208"/>
              <a:gd name="connsiteX90" fmla="*/ 815407 w 2226152"/>
              <a:gd name="connsiteY90" fmla="*/ 527189 h 571208"/>
              <a:gd name="connsiteX91" fmla="*/ 800173 w 2226152"/>
              <a:gd name="connsiteY91" fmla="*/ 546790 h 571208"/>
              <a:gd name="connsiteX92" fmla="*/ 735473 w 2226152"/>
              <a:gd name="connsiteY92" fmla="*/ 570038 h 571208"/>
              <a:gd name="connsiteX93" fmla="*/ 670773 w 2226152"/>
              <a:gd name="connsiteY93" fmla="*/ 546790 h 571208"/>
              <a:gd name="connsiteX94" fmla="*/ 655539 w 2226152"/>
              <a:gd name="connsiteY94" fmla="*/ 527189 h 571208"/>
              <a:gd name="connsiteX95" fmla="*/ 626548 w 2226152"/>
              <a:gd name="connsiteY95" fmla="*/ 527189 h 571208"/>
              <a:gd name="connsiteX96" fmla="*/ 621184 w 2226152"/>
              <a:gd name="connsiteY96" fmla="*/ 534090 h 571208"/>
              <a:gd name="connsiteX97" fmla="*/ 556484 w 2226152"/>
              <a:gd name="connsiteY97" fmla="*/ 557338 h 571208"/>
              <a:gd name="connsiteX98" fmla="*/ 491784 w 2226152"/>
              <a:gd name="connsiteY98" fmla="*/ 534090 h 571208"/>
              <a:gd name="connsiteX99" fmla="*/ 486420 w 2226152"/>
              <a:gd name="connsiteY99" fmla="*/ 527189 h 571208"/>
              <a:gd name="connsiteX100" fmla="*/ 453419 w 2226152"/>
              <a:gd name="connsiteY100" fmla="*/ 527189 h 571208"/>
              <a:gd name="connsiteX101" fmla="*/ 438185 w 2226152"/>
              <a:gd name="connsiteY101" fmla="*/ 546790 h 571208"/>
              <a:gd name="connsiteX102" fmla="*/ 373485 w 2226152"/>
              <a:gd name="connsiteY102" fmla="*/ 570038 h 571208"/>
              <a:gd name="connsiteX103" fmla="*/ 308785 w 2226152"/>
              <a:gd name="connsiteY103" fmla="*/ 546790 h 571208"/>
              <a:gd name="connsiteX104" fmla="*/ 293551 w 2226152"/>
              <a:gd name="connsiteY104" fmla="*/ 527189 h 571208"/>
              <a:gd name="connsiteX105" fmla="*/ 264560 w 2226152"/>
              <a:gd name="connsiteY105" fmla="*/ 527189 h 571208"/>
              <a:gd name="connsiteX106" fmla="*/ 259196 w 2226152"/>
              <a:gd name="connsiteY106" fmla="*/ 534090 h 571208"/>
              <a:gd name="connsiteX107" fmla="*/ 194496 w 2226152"/>
              <a:gd name="connsiteY107" fmla="*/ 557338 h 571208"/>
              <a:gd name="connsiteX108" fmla="*/ 129796 w 2226152"/>
              <a:gd name="connsiteY108" fmla="*/ 534090 h 571208"/>
              <a:gd name="connsiteX109" fmla="*/ 124432 w 2226152"/>
              <a:gd name="connsiteY109" fmla="*/ 527189 h 571208"/>
              <a:gd name="connsiteX110" fmla="*/ 0 w 2226152"/>
              <a:gd name="connsiteY110" fmla="*/ 527189 h 571208"/>
              <a:gd name="connsiteX111" fmla="*/ 0 w 2226152"/>
              <a:gd name="connsiteY111" fmla="*/ 42435 h 571208"/>
              <a:gd name="connsiteX112" fmla="*/ 116493 w 2226152"/>
              <a:gd name="connsiteY112" fmla="*/ 42435 h 571208"/>
              <a:gd name="connsiteX113" fmla="*/ 131405 w 2226152"/>
              <a:gd name="connsiteY113" fmla="*/ 23248 h 571208"/>
              <a:gd name="connsiteX114" fmla="*/ 196105 w 2226152"/>
              <a:gd name="connsiteY114" fmla="*/ 0 h 571208"/>
            </a:gdLst>
            <a:ahLst/>
            <a:cxnLst/>
            <a:rect l="l" t="t" r="r" b="b"/>
            <a:pathLst>
              <a:path w="2226152" h="571208">
                <a:moveTo>
                  <a:pt x="196105" y="0"/>
                </a:moveTo>
                <a:cubicBezTo>
                  <a:pt x="221372" y="0"/>
                  <a:pt x="244247" y="8884"/>
                  <a:pt x="260805" y="23248"/>
                </a:cubicBezTo>
                <a:lnTo>
                  <a:pt x="275717" y="42435"/>
                </a:lnTo>
                <a:lnTo>
                  <a:pt x="305352" y="42435"/>
                </a:lnTo>
                <a:lnTo>
                  <a:pt x="310394" y="35948"/>
                </a:lnTo>
                <a:cubicBezTo>
                  <a:pt x="326952" y="21584"/>
                  <a:pt x="349827" y="12700"/>
                  <a:pt x="375094" y="12700"/>
                </a:cubicBezTo>
                <a:cubicBezTo>
                  <a:pt x="400361" y="12700"/>
                  <a:pt x="423236" y="21584"/>
                  <a:pt x="439794" y="35948"/>
                </a:cubicBezTo>
                <a:lnTo>
                  <a:pt x="444836" y="42435"/>
                </a:lnTo>
                <a:lnTo>
                  <a:pt x="478481" y="42435"/>
                </a:lnTo>
                <a:lnTo>
                  <a:pt x="493393" y="23248"/>
                </a:lnTo>
                <a:cubicBezTo>
                  <a:pt x="509951" y="8884"/>
                  <a:pt x="532826" y="0"/>
                  <a:pt x="558093" y="0"/>
                </a:cubicBezTo>
                <a:cubicBezTo>
                  <a:pt x="583360" y="0"/>
                  <a:pt x="606235" y="8884"/>
                  <a:pt x="622793" y="23248"/>
                </a:cubicBezTo>
                <a:lnTo>
                  <a:pt x="637705" y="42435"/>
                </a:lnTo>
                <a:lnTo>
                  <a:pt x="667340" y="42435"/>
                </a:lnTo>
                <a:lnTo>
                  <a:pt x="672382" y="35948"/>
                </a:lnTo>
                <a:cubicBezTo>
                  <a:pt x="688940" y="21584"/>
                  <a:pt x="711815" y="12700"/>
                  <a:pt x="737082" y="12700"/>
                </a:cubicBezTo>
                <a:cubicBezTo>
                  <a:pt x="762349" y="12700"/>
                  <a:pt x="785224" y="21584"/>
                  <a:pt x="801782" y="35948"/>
                </a:cubicBezTo>
                <a:lnTo>
                  <a:pt x="806824" y="42435"/>
                </a:lnTo>
                <a:lnTo>
                  <a:pt x="840469" y="42435"/>
                </a:lnTo>
                <a:lnTo>
                  <a:pt x="855381" y="23248"/>
                </a:lnTo>
                <a:cubicBezTo>
                  <a:pt x="871939" y="8884"/>
                  <a:pt x="894814" y="0"/>
                  <a:pt x="920081" y="0"/>
                </a:cubicBezTo>
                <a:cubicBezTo>
                  <a:pt x="945348" y="0"/>
                  <a:pt x="968223" y="8884"/>
                  <a:pt x="984781" y="23248"/>
                </a:cubicBezTo>
                <a:lnTo>
                  <a:pt x="999693" y="42435"/>
                </a:lnTo>
                <a:lnTo>
                  <a:pt x="1029328" y="42435"/>
                </a:lnTo>
                <a:lnTo>
                  <a:pt x="1034370" y="35948"/>
                </a:lnTo>
                <a:cubicBezTo>
                  <a:pt x="1050928" y="21584"/>
                  <a:pt x="1073803" y="12700"/>
                  <a:pt x="1099070" y="12700"/>
                </a:cubicBezTo>
                <a:cubicBezTo>
                  <a:pt x="1124337" y="12700"/>
                  <a:pt x="1147212" y="21584"/>
                  <a:pt x="1163770" y="35948"/>
                </a:cubicBezTo>
                <a:lnTo>
                  <a:pt x="1168812" y="42435"/>
                </a:lnTo>
                <a:lnTo>
                  <a:pt x="1202457" y="42435"/>
                </a:lnTo>
                <a:lnTo>
                  <a:pt x="1217369" y="23248"/>
                </a:lnTo>
                <a:cubicBezTo>
                  <a:pt x="1233927" y="8884"/>
                  <a:pt x="1256802" y="0"/>
                  <a:pt x="1282069" y="0"/>
                </a:cubicBezTo>
                <a:cubicBezTo>
                  <a:pt x="1307336" y="0"/>
                  <a:pt x="1330211" y="8884"/>
                  <a:pt x="1346769" y="23248"/>
                </a:cubicBezTo>
                <a:lnTo>
                  <a:pt x="1361681" y="42435"/>
                </a:lnTo>
                <a:lnTo>
                  <a:pt x="1391316" y="42435"/>
                </a:lnTo>
                <a:lnTo>
                  <a:pt x="1396358" y="35948"/>
                </a:lnTo>
                <a:cubicBezTo>
                  <a:pt x="1412916" y="21584"/>
                  <a:pt x="1435791" y="12700"/>
                  <a:pt x="1461058" y="12700"/>
                </a:cubicBezTo>
                <a:cubicBezTo>
                  <a:pt x="1486325" y="12700"/>
                  <a:pt x="1509200" y="21584"/>
                  <a:pt x="1525758" y="35948"/>
                </a:cubicBezTo>
                <a:lnTo>
                  <a:pt x="1530800" y="42435"/>
                </a:lnTo>
                <a:lnTo>
                  <a:pt x="1565354" y="42435"/>
                </a:lnTo>
                <a:lnTo>
                  <a:pt x="1579357" y="24418"/>
                </a:lnTo>
                <a:cubicBezTo>
                  <a:pt x="1595915" y="10054"/>
                  <a:pt x="1618790" y="1170"/>
                  <a:pt x="1644057" y="1170"/>
                </a:cubicBezTo>
                <a:cubicBezTo>
                  <a:pt x="1669324" y="1170"/>
                  <a:pt x="1692199" y="10054"/>
                  <a:pt x="1708757" y="24418"/>
                </a:cubicBezTo>
                <a:lnTo>
                  <a:pt x="1722760" y="42435"/>
                </a:lnTo>
                <a:lnTo>
                  <a:pt x="1754214" y="42435"/>
                </a:lnTo>
                <a:lnTo>
                  <a:pt x="1758346" y="37118"/>
                </a:lnTo>
                <a:cubicBezTo>
                  <a:pt x="1774904" y="22754"/>
                  <a:pt x="1797779" y="13870"/>
                  <a:pt x="1823046" y="13870"/>
                </a:cubicBezTo>
                <a:cubicBezTo>
                  <a:pt x="1848313" y="13870"/>
                  <a:pt x="1871188" y="22754"/>
                  <a:pt x="1887746" y="37118"/>
                </a:cubicBezTo>
                <a:lnTo>
                  <a:pt x="1891878" y="42435"/>
                </a:lnTo>
                <a:lnTo>
                  <a:pt x="1926433" y="42435"/>
                </a:lnTo>
                <a:lnTo>
                  <a:pt x="1941345" y="23248"/>
                </a:lnTo>
                <a:cubicBezTo>
                  <a:pt x="1957903" y="8884"/>
                  <a:pt x="1980778" y="0"/>
                  <a:pt x="2006045" y="0"/>
                </a:cubicBezTo>
                <a:cubicBezTo>
                  <a:pt x="2031312" y="0"/>
                  <a:pt x="2054187" y="8884"/>
                  <a:pt x="2070745" y="23248"/>
                </a:cubicBezTo>
                <a:lnTo>
                  <a:pt x="2085657" y="42435"/>
                </a:lnTo>
                <a:lnTo>
                  <a:pt x="2226152" y="42435"/>
                </a:lnTo>
                <a:lnTo>
                  <a:pt x="2226152" y="527189"/>
                </a:lnTo>
                <a:lnTo>
                  <a:pt x="2074500" y="527189"/>
                </a:lnTo>
                <a:lnTo>
                  <a:pt x="2069136" y="534090"/>
                </a:lnTo>
                <a:cubicBezTo>
                  <a:pt x="2052578" y="548454"/>
                  <a:pt x="2029703" y="557338"/>
                  <a:pt x="2004436" y="557338"/>
                </a:cubicBezTo>
                <a:cubicBezTo>
                  <a:pt x="1979169" y="557338"/>
                  <a:pt x="1956294" y="548454"/>
                  <a:pt x="1939736" y="534090"/>
                </a:cubicBezTo>
                <a:lnTo>
                  <a:pt x="1934372" y="527189"/>
                </a:lnTo>
                <a:lnTo>
                  <a:pt x="1902280" y="527189"/>
                </a:lnTo>
                <a:lnTo>
                  <a:pt x="1886137" y="547960"/>
                </a:lnTo>
                <a:cubicBezTo>
                  <a:pt x="1869579" y="562324"/>
                  <a:pt x="1846704" y="571208"/>
                  <a:pt x="1821437" y="571208"/>
                </a:cubicBezTo>
                <a:cubicBezTo>
                  <a:pt x="1796170" y="571208"/>
                  <a:pt x="1773295" y="562324"/>
                  <a:pt x="1756737" y="547960"/>
                </a:cubicBezTo>
                <a:lnTo>
                  <a:pt x="1740593" y="527189"/>
                </a:lnTo>
                <a:lnTo>
                  <a:pt x="1713421" y="527189"/>
                </a:lnTo>
                <a:lnTo>
                  <a:pt x="1707148" y="535260"/>
                </a:lnTo>
                <a:cubicBezTo>
                  <a:pt x="1690590" y="549624"/>
                  <a:pt x="1667715" y="558508"/>
                  <a:pt x="1642448" y="558508"/>
                </a:cubicBezTo>
                <a:cubicBezTo>
                  <a:pt x="1617181" y="558508"/>
                  <a:pt x="1594306" y="549624"/>
                  <a:pt x="1577748" y="535260"/>
                </a:cubicBezTo>
                <a:lnTo>
                  <a:pt x="1571475" y="527189"/>
                </a:lnTo>
                <a:lnTo>
                  <a:pt x="1539383" y="527189"/>
                </a:lnTo>
                <a:lnTo>
                  <a:pt x="1524149" y="546790"/>
                </a:lnTo>
                <a:cubicBezTo>
                  <a:pt x="1507591" y="561154"/>
                  <a:pt x="1484716" y="570038"/>
                  <a:pt x="1459449" y="570038"/>
                </a:cubicBezTo>
                <a:cubicBezTo>
                  <a:pt x="1434182" y="570038"/>
                  <a:pt x="1411307" y="561154"/>
                  <a:pt x="1394749" y="546790"/>
                </a:cubicBezTo>
                <a:lnTo>
                  <a:pt x="1379515" y="527189"/>
                </a:lnTo>
                <a:lnTo>
                  <a:pt x="1350524" y="527189"/>
                </a:lnTo>
                <a:lnTo>
                  <a:pt x="1345160" y="534090"/>
                </a:lnTo>
                <a:cubicBezTo>
                  <a:pt x="1328602" y="548454"/>
                  <a:pt x="1305727" y="557338"/>
                  <a:pt x="1280460" y="557338"/>
                </a:cubicBezTo>
                <a:cubicBezTo>
                  <a:pt x="1255193" y="557338"/>
                  <a:pt x="1232318" y="548454"/>
                  <a:pt x="1215760" y="534090"/>
                </a:cubicBezTo>
                <a:lnTo>
                  <a:pt x="1210396" y="527189"/>
                </a:lnTo>
                <a:lnTo>
                  <a:pt x="1177395" y="527189"/>
                </a:lnTo>
                <a:lnTo>
                  <a:pt x="1162161" y="546790"/>
                </a:lnTo>
                <a:cubicBezTo>
                  <a:pt x="1145603" y="561154"/>
                  <a:pt x="1122728" y="570038"/>
                  <a:pt x="1097461" y="570038"/>
                </a:cubicBezTo>
                <a:cubicBezTo>
                  <a:pt x="1072194" y="570038"/>
                  <a:pt x="1049319" y="561154"/>
                  <a:pt x="1032761" y="546790"/>
                </a:cubicBezTo>
                <a:lnTo>
                  <a:pt x="1017527" y="527189"/>
                </a:lnTo>
                <a:lnTo>
                  <a:pt x="988536" y="527189"/>
                </a:lnTo>
                <a:lnTo>
                  <a:pt x="983172" y="534090"/>
                </a:lnTo>
                <a:cubicBezTo>
                  <a:pt x="966614" y="548454"/>
                  <a:pt x="943739" y="557338"/>
                  <a:pt x="918472" y="557338"/>
                </a:cubicBezTo>
                <a:cubicBezTo>
                  <a:pt x="893205" y="557338"/>
                  <a:pt x="870330" y="548454"/>
                  <a:pt x="853772" y="534090"/>
                </a:cubicBezTo>
                <a:lnTo>
                  <a:pt x="848408" y="527189"/>
                </a:lnTo>
                <a:lnTo>
                  <a:pt x="815407" y="527189"/>
                </a:lnTo>
                <a:lnTo>
                  <a:pt x="800173" y="546790"/>
                </a:lnTo>
                <a:cubicBezTo>
                  <a:pt x="783615" y="561154"/>
                  <a:pt x="760740" y="570038"/>
                  <a:pt x="735473" y="570038"/>
                </a:cubicBezTo>
                <a:cubicBezTo>
                  <a:pt x="710206" y="570038"/>
                  <a:pt x="687331" y="561154"/>
                  <a:pt x="670773" y="546790"/>
                </a:cubicBezTo>
                <a:lnTo>
                  <a:pt x="655539" y="527189"/>
                </a:lnTo>
                <a:lnTo>
                  <a:pt x="626548" y="527189"/>
                </a:lnTo>
                <a:lnTo>
                  <a:pt x="621184" y="534090"/>
                </a:lnTo>
                <a:cubicBezTo>
                  <a:pt x="604626" y="548454"/>
                  <a:pt x="581751" y="557338"/>
                  <a:pt x="556484" y="557338"/>
                </a:cubicBezTo>
                <a:cubicBezTo>
                  <a:pt x="531217" y="557338"/>
                  <a:pt x="508342" y="548454"/>
                  <a:pt x="491784" y="534090"/>
                </a:cubicBezTo>
                <a:lnTo>
                  <a:pt x="486420" y="527189"/>
                </a:lnTo>
                <a:lnTo>
                  <a:pt x="453419" y="527189"/>
                </a:lnTo>
                <a:lnTo>
                  <a:pt x="438185" y="546790"/>
                </a:lnTo>
                <a:cubicBezTo>
                  <a:pt x="421627" y="561154"/>
                  <a:pt x="398752" y="570038"/>
                  <a:pt x="373485" y="570038"/>
                </a:cubicBezTo>
                <a:cubicBezTo>
                  <a:pt x="348218" y="570038"/>
                  <a:pt x="325343" y="561154"/>
                  <a:pt x="308785" y="546790"/>
                </a:cubicBezTo>
                <a:lnTo>
                  <a:pt x="293551" y="527189"/>
                </a:lnTo>
                <a:lnTo>
                  <a:pt x="264560" y="527189"/>
                </a:lnTo>
                <a:lnTo>
                  <a:pt x="259196" y="534090"/>
                </a:lnTo>
                <a:cubicBezTo>
                  <a:pt x="242638" y="548454"/>
                  <a:pt x="219763" y="557338"/>
                  <a:pt x="194496" y="557338"/>
                </a:cubicBezTo>
                <a:cubicBezTo>
                  <a:pt x="169229" y="557338"/>
                  <a:pt x="146354" y="548454"/>
                  <a:pt x="129796" y="534090"/>
                </a:cubicBezTo>
                <a:lnTo>
                  <a:pt x="124432" y="527189"/>
                </a:lnTo>
                <a:lnTo>
                  <a:pt x="0" y="527189"/>
                </a:lnTo>
                <a:lnTo>
                  <a:pt x="0" y="42435"/>
                </a:lnTo>
                <a:lnTo>
                  <a:pt x="116493" y="42435"/>
                </a:lnTo>
                <a:lnTo>
                  <a:pt x="131405" y="23248"/>
                </a:lnTo>
                <a:cubicBezTo>
                  <a:pt x="147963" y="8884"/>
                  <a:pt x="170838" y="0"/>
                  <a:pt x="196105"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164119" y="5171432"/>
            <a:ext cx="2031086" cy="316551"/>
          </a:xfrm>
          <a:prstGeom prst="rect">
            <a:avLst/>
          </a:prstGeom>
          <a:noFill/>
          <a:ln>
            <a:noFill/>
          </a:ln>
        </p:spPr>
        <p:txBody>
          <a:bodyPr vert="horz" wrap="square" lIns="0" tIns="0" rIns="0" bIns="0" rtlCol="0" anchor="ctr"/>
          <a:lstStyle/>
          <a:p>
            <a:pPr algn="ctr">
              <a:lnSpc>
                <a:spcPct val="110000"/>
              </a:lnSpc>
            </a:pPr>
            <a:r>
              <a:rPr kumimoji="1" lang="zh-CN" altLang="en-US" sz="2000" dirty="0">
                <a:ln w="12700">
                  <a:noFill/>
                </a:ln>
                <a:solidFill>
                  <a:srgbClr val="262626">
                    <a:alpha val="100000"/>
                  </a:srgbClr>
                </a:solidFill>
                <a:latin typeface="等线"/>
                <a:ea typeface="Source Han Sans CN Bold"/>
                <a:cs typeface="Source Han Sans CN Bold"/>
              </a:rPr>
              <a:t/>
            </a:r>
            <a:r>
              <a:rPr kumimoji="1" lang="en-US" altLang="zh-CN" sz="2000" dirty="0">
                <a:ln w="12700">
                  <a:noFill/>
                </a:ln>
                <a:solidFill>
                  <a:srgbClr val="262626">
                    <a:alpha val="100000"/>
                  </a:srgbClr>
                </a:solidFill>
                <a:latin typeface="等线"/>
                <a:ea typeface="Source Han Sans CN Bold"/>
                <a:cs typeface="Source Han Sans CN Bold"/>
              </a:rPr>
              <a:t/>
            </a:r>
            <a:r>
              <a:rPr kumimoji="1" lang="zh-CN" altLang="en-US" sz="2000" dirty="0">
                <a:ln w="12700">
                  <a:noFill/>
                </a:ln>
                <a:solidFill>
                  <a:srgbClr val="262626">
                    <a:alpha val="100000"/>
                  </a:srgbClr>
                </a:solidFill>
                <a:latin typeface="等线"/>
                <a:ea typeface="Source Han Sans CN Bold"/>
                <a:cs typeface="Source Han Sans CN Bold"/>
              </a:rPr>
              <a:t/>
            </a:r>
            <a:r>
              <a:rPr sz="2000">
                <a:solidFill>
                  <a:srgbClr val="262626"/>
                </a:solidFill>
                <a:latin typeface="等线"/>
              </a:rPr>
              <a:t>主讲人：朱钟</a:t>
            </a:r>
            <a:endParaRPr kumimoji="1" lang="zh-CN" altLang="en-US" dirty="0"/>
          </a:p>
        </p:txBody>
      </p:sp>
      <p:sp>
        <p:nvSpPr>
          <p:cNvPr id="11" name="标题 1"/>
          <p:cNvSpPr txBox="1"/>
          <p:nvPr/>
        </p:nvSpPr>
        <p:spPr>
          <a:xfrm>
            <a:off x="7164120" y="2015175"/>
            <a:ext cx="4325277" cy="678410"/>
          </a:xfrm>
          <a:prstGeom prst="rect">
            <a:avLst/>
          </a:prstGeom>
          <a:noFill/>
          <a:ln>
            <a:noFill/>
          </a:ln>
        </p:spPr>
        <p:txBody>
          <a:bodyPr vert="horz" wrap="square" lIns="0" tIns="0" rIns="0" bIns="0" rtlCol="0" anchor="t"/>
          <a:lstStyle/>
          <a:p>
            <a:pPr algn="r">
              <a:lnSpc>
                <a:spcPct val="100000"/>
              </a:lnSpc>
            </a:pPr>
            <a:r>
              <a:rPr kumimoji="1" lang="zh-CN" altLang="en-US" sz="4800" dirty="0">
                <a:ln w="12700">
                  <a:noFill/>
                </a:ln>
                <a:solidFill>
                  <a:srgbClr val="0462F5">
                    <a:alpha val="100000"/>
                  </a:srgbClr>
                </a:solidFill>
                <a:latin typeface="标准粗黑"/>
                <a:ea typeface="Source Han Sans CN Bold"/>
                <a:cs typeface="Source Han Sans CN Bold"/>
              </a:rPr>
              <a:t/>
            </a:r>
            <a:r>
              <a:rPr sz="4800">
                <a:solidFill>
                  <a:srgbClr val="0462F5"/>
                </a:solidFill>
                <a:latin typeface="标准粗黑"/>
              </a:rPr>
              <a:t>计算机网络</a:t>
            </a:r>
            <a:endParaRPr kumimoji="1"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815459" y="2375210"/>
            <a:ext cx="2979460" cy="3430053"/>
          </a:xfrm>
          <a:prstGeom prst="rect">
            <a:avLst/>
          </a:prstGeom>
          <a:noFill/>
          <a:ln>
            <a:noFill/>
          </a:ln>
          <a:effectLst/>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ea typeface="Source Han Sans"/>
              </a:rPr>
              <a:t/>
            </a:r>
            <a:r>
              <a:rPr kumimoji="1" lang="en-US" altLang="zh-CN" sz="1400" dirty="0">
                <a:ln w="12700">
                  <a:noFill/>
                </a:ln>
                <a:solidFill>
                  <a:srgbClr val="262626">
                    <a:alpha val="100000"/>
                  </a:srgbClr>
                </a:solidFill>
                <a:ea typeface="Source Han Sans"/>
              </a:rPr>
              <a:t/>
            </a:r>
            <a:r>
              <a:rPr kumimoji="1" lang="zh-CN" altLang="en-US" sz="1400" dirty="0">
                <a:ln w="12700">
                  <a:noFill/>
                </a:ln>
                <a:solidFill>
                  <a:srgbClr val="262626">
                    <a:alpha val="100000"/>
                  </a:srgbClr>
                </a:solidFill>
                <a:ea typeface="Source Han Sans"/>
              </a:rPr>
              <a:t/>
            </a:r>
            <a:r>
              <a:rPr sz="1400">
                <a:solidFill>
                  <a:srgbClr val="262626"/>
                </a:solidFill>
              </a:rPr>
              <a:t>计算机网络是连接独立计算机系统实现资源共享和信息交换的技术体系，核心包括网络协议、拓扑结构、传输介质及OSI七层模型。</a:t>
            </a:r>
          </a:p>
        </p:txBody>
      </p:sp>
      <p:sp>
        <p:nvSpPr>
          <p:cNvPr id="4" name="标题 1"/>
          <p:cNvSpPr txBox="1"/>
          <p:nvPr/>
        </p:nvSpPr>
        <p:spPr>
          <a:xfrm>
            <a:off x="815459" y="2060848"/>
            <a:ext cx="2979460" cy="361083"/>
          </a:xfrm>
          <a:prstGeom prst="rect">
            <a:avLst/>
          </a:prstGeom>
          <a:noFill/>
          <a:ln>
            <a:noFill/>
          </a:ln>
        </p:spPr>
        <p:txBody>
          <a:bodyPr vert="horz" wrap="square" lIns="0" tIns="0" rIns="0" bIns="0" rtlCol="0" anchor="ctr"/>
          <a:lstStyle/>
          <a:p>
            <a:pPr algn="l">
              <a:lnSpc>
                <a:spcPct val="110000"/>
              </a:lnSpc>
            </a:pPr>
            <a:r>
              <a:rPr kumimoji="1" lang="zh-CN" altLang="en-US" sz="1600" dirty="0" b="1">
                <a:ln w="12700">
                  <a:noFill/>
                </a:ln>
                <a:solidFill>
                  <a:srgbClr val="0349B8">
                    <a:alpha val="100000"/>
                  </a:srgbClr>
                </a:solidFill>
                <a:latin typeface="等线"/>
                <a:ea typeface="Source Han Sans CN Bold"/>
                <a:cs typeface="Source Han Sans CN Bold"/>
              </a:rPr>
              <a:t/>
            </a:r>
            <a:r>
              <a:rPr kumimoji="1" lang="en-US" altLang="zh-CN" sz="1600" dirty="0" b="1">
                <a:ln w="12700">
                  <a:noFill/>
                </a:ln>
                <a:solidFill>
                  <a:srgbClr val="0349B8">
                    <a:alpha val="100000"/>
                  </a:srgbClr>
                </a:solidFill>
                <a:latin typeface="等线"/>
                <a:ea typeface="Source Han Sans CN Bold"/>
                <a:cs typeface="Source Han Sans CN Bold"/>
              </a:rPr>
              <a:t/>
            </a:r>
            <a:r>
              <a:rPr sz="1600" b="1">
                <a:solidFill>
                  <a:srgbClr val="0349B8"/>
                </a:solidFill>
                <a:latin typeface="等线"/>
              </a:rPr>
              <a:t>概念讲解</a:t>
            </a:r>
            <a:endParaRPr kumimoji="1" lang="zh-CN" altLang="en-US" dirty="0"/>
          </a:p>
        </p:txBody>
      </p:sp>
      <p:sp>
        <p:nvSpPr>
          <p:cNvPr id="5" name="标题 1"/>
          <p:cNvSpPr txBox="1"/>
          <p:nvPr/>
        </p:nvSpPr>
        <p:spPr>
          <a:xfrm>
            <a:off x="8517215" y="2375210"/>
            <a:ext cx="2979460" cy="3430053"/>
          </a:xfrm>
          <a:prstGeom prst="rect">
            <a:avLst/>
          </a:prstGeom>
          <a:noFill/>
          <a:ln>
            <a:noFill/>
          </a:ln>
          <a:effectLst/>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ea typeface="Source Han Sans"/>
                <a:cs typeface="Source Han Sans"/>
              </a:rPr>
              <a:t/>
            </a:r>
            <a:r>
              <a:rPr kumimoji="1" lang="en-US" altLang="zh-CN" sz="1400" dirty="0">
                <a:ln w="12700">
                  <a:noFill/>
                </a:ln>
                <a:solidFill>
                  <a:srgbClr val="262626">
                    <a:alpha val="100000"/>
                  </a:srgbClr>
                </a:solidFill>
                <a:ea typeface="Source Han Sans"/>
                <a:cs typeface="Source Han Sans"/>
              </a:rPr>
              <a:t/>
            </a:r>
            <a:r>
              <a:rPr kumimoji="1" lang="zh-CN" altLang="en-US" sz="1400" dirty="0">
                <a:ln w="12700">
                  <a:noFill/>
                </a:ln>
                <a:solidFill>
                  <a:srgbClr val="262626">
                    <a:alpha val="100000"/>
                  </a:srgbClr>
                </a:solidFill>
                <a:ea typeface="Source Han Sans"/>
                <a:cs typeface="Source Han Sans"/>
              </a:rPr>
              <a:t/>
            </a:r>
            <a:r>
              <a:rPr sz="1400">
                <a:solidFill>
                  <a:srgbClr val="262626"/>
                </a:solidFill>
              </a:rPr>
              <a:t>计算机网络协议分析主要涵盖协议分层、数据封装、协议格式解析、流量分析及常见协议（如TCP/IP、HTTP等）的工作原理与应用场景。</a:t>
            </a:r>
            <a:endParaRPr kumimoji="1" lang="zh-CN" altLang="en-US" dirty="0"/>
          </a:p>
        </p:txBody>
      </p:sp>
      <p:sp>
        <p:nvSpPr>
          <p:cNvPr id="6" name="标题 1"/>
          <p:cNvSpPr txBox="1"/>
          <p:nvPr/>
        </p:nvSpPr>
        <p:spPr>
          <a:xfrm>
            <a:off x="8517215" y="2060848"/>
            <a:ext cx="2979460" cy="361083"/>
          </a:xfrm>
          <a:prstGeom prst="rect">
            <a:avLst/>
          </a:prstGeom>
          <a:noFill/>
          <a:ln>
            <a:noFill/>
          </a:ln>
        </p:spPr>
        <p:txBody>
          <a:bodyPr vert="horz" wrap="square" lIns="0" tIns="0" rIns="0" bIns="0" rtlCol="0" anchor="ctr"/>
          <a:lstStyle/>
          <a:p>
            <a:pPr algn="l">
              <a:lnSpc>
                <a:spcPct val="110000"/>
              </a:lnSpc>
            </a:pPr>
            <a:r>
              <a:rPr kumimoji="1" lang="zh-CN" altLang="en-US" sz="1600" dirty="0" b="1">
                <a:ln w="12700">
                  <a:noFill/>
                </a:ln>
                <a:solidFill>
                  <a:srgbClr val="0349B8">
                    <a:alpha val="100000"/>
                  </a:srgbClr>
                </a:solidFill>
                <a:latin typeface="等线"/>
                <a:ea typeface="Source Han Sans CN Bold"/>
                <a:cs typeface="Source Han Sans CN Bold"/>
              </a:rPr>
              <a:t/>
            </a:r>
            <a:r>
              <a:rPr kumimoji="1" lang="en-US" altLang="zh-CN" sz="1600" dirty="0" b="1">
                <a:ln w="12700">
                  <a:noFill/>
                </a:ln>
                <a:solidFill>
                  <a:srgbClr val="0349B8">
                    <a:alpha val="100000"/>
                  </a:srgbClr>
                </a:solidFill>
                <a:latin typeface="等线"/>
                <a:ea typeface="Source Han Sans CN Bold"/>
                <a:cs typeface="Source Han Sans CN Bold"/>
              </a:rPr>
              <a:t/>
            </a:r>
            <a:r>
              <a:rPr sz="1600" b="1">
                <a:solidFill>
                  <a:srgbClr val="0349B8"/>
                </a:solidFill>
                <a:latin typeface="等线"/>
              </a:rPr>
              <a:t>协议分析</a:t>
            </a:r>
            <a:endParaRPr kumimoji="1" lang="zh-CN" altLang="en-US" dirty="0"/>
          </a:p>
        </p:txBody>
      </p:sp>
      <p:sp>
        <p:nvSpPr>
          <p:cNvPr id="7" name="标题 1"/>
          <p:cNvSpPr txBox="1"/>
          <p:nvPr/>
        </p:nvSpPr>
        <p:spPr>
          <a:xfrm>
            <a:off x="4695010" y="2375210"/>
            <a:ext cx="2979460" cy="3430053"/>
          </a:xfrm>
          <a:prstGeom prst="rect">
            <a:avLst/>
          </a:prstGeom>
          <a:noFill/>
          <a:ln>
            <a:noFill/>
          </a:ln>
          <a:effectLst/>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ea typeface="Source Han Sans"/>
              </a:rPr>
              <a:t/>
            </a:r>
            <a:r>
              <a:rPr kumimoji="1" lang="en-US" altLang="zh-CN" sz="1400" dirty="0">
                <a:ln w="12700">
                  <a:noFill/>
                </a:ln>
                <a:solidFill>
                  <a:srgbClr val="262626">
                    <a:alpha val="100000"/>
                  </a:srgbClr>
                </a:solidFill>
                <a:ea typeface="Source Han Sans"/>
              </a:rPr>
              <a:t/>
            </a:r>
            <a:r>
              <a:rPr kumimoji="1" lang="zh-CN" altLang="en-US" sz="1400" dirty="0">
                <a:ln w="12700">
                  <a:noFill/>
                </a:ln>
                <a:solidFill>
                  <a:srgbClr val="262626">
                    <a:alpha val="100000"/>
                  </a:srgbClr>
                </a:solidFill>
                <a:ea typeface="Source Han Sans"/>
              </a:rPr>
              <a:t/>
            </a:r>
            <a:r>
              <a:rPr sz="1400">
                <a:solidFill>
                  <a:srgbClr val="262626"/>
                </a:solidFill>
              </a:rPr>
              <a:t>计算机网络分层模型包括物理层、数据链路层、网络层、传输层、会话层、表示层和应用层，各层功能独立，通过协议实现通信。</a:t>
            </a:r>
          </a:p>
        </p:txBody>
      </p:sp>
      <p:sp>
        <p:nvSpPr>
          <p:cNvPr id="8" name="标题 1"/>
          <p:cNvSpPr txBox="1"/>
          <p:nvPr/>
        </p:nvSpPr>
        <p:spPr>
          <a:xfrm>
            <a:off x="4695010" y="2060848"/>
            <a:ext cx="2979460" cy="361083"/>
          </a:xfrm>
          <a:prstGeom prst="rect">
            <a:avLst/>
          </a:prstGeom>
          <a:noFill/>
          <a:ln>
            <a:noFill/>
          </a:ln>
        </p:spPr>
        <p:txBody>
          <a:bodyPr vert="horz" wrap="square" lIns="0" tIns="0" rIns="0" bIns="0" rtlCol="0" anchor="ctr"/>
          <a:lstStyle/>
          <a:p>
            <a:pPr algn="l">
              <a:lnSpc>
                <a:spcPct val="110000"/>
              </a:lnSpc>
            </a:pPr>
            <a:r>
              <a:rPr kumimoji="1" lang="zh-CN" altLang="en-US" sz="1600" dirty="0" b="1">
                <a:ln w="12700">
                  <a:noFill/>
                </a:ln>
                <a:solidFill>
                  <a:srgbClr val="0349B8">
                    <a:alpha val="100000"/>
                  </a:srgbClr>
                </a:solidFill>
                <a:latin typeface="等线"/>
                <a:ea typeface="Source Han Sans CN Bold"/>
              </a:rPr>
              <a:t/>
            </a:r>
            <a:r>
              <a:rPr kumimoji="1" lang="en-US" altLang="zh-CN" sz="1600" dirty="0" b="1">
                <a:ln w="12700">
                  <a:noFill/>
                </a:ln>
                <a:solidFill>
                  <a:srgbClr val="0349B8">
                    <a:alpha val="100000"/>
                  </a:srgbClr>
                </a:solidFill>
                <a:latin typeface="等线"/>
                <a:ea typeface="Source Han Sans CN Bold"/>
              </a:rPr>
              <a:t/>
            </a:r>
            <a:r>
              <a:rPr sz="1600" b="1">
                <a:solidFill>
                  <a:srgbClr val="0349B8"/>
                </a:solidFill>
                <a:latin typeface="等线"/>
              </a:rPr>
              <a:t>分层模拟</a:t>
            </a:r>
            <a:endParaRPr kumimoji="1" lang="zh-CN" altLang="en-US" dirty="0"/>
          </a:p>
        </p:txBody>
      </p:sp>
      <p:sp>
        <p:nvSpPr>
          <p:cNvPr id="9"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协议与分层</a:t>
            </a:r>
            <a:endParaRPr kumimoji="1" lang="zh-CN" altLang="en-US" dirty="0"/>
          </a:p>
        </p:txBody>
      </p:sp>
      <p:sp>
        <p:nvSpPr>
          <p:cNvPr id="11"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2">
            <a:alphaModFix/>
          </a:blip>
          <a:srcRect l="38155" t="3275" r="34948" b="3275"/>
          <a:stretch>
            <a:fillRect/>
          </a:stretch>
        </p:blipFill>
        <p:spPr>
          <a:xfrm>
            <a:off x="8723541" y="2017485"/>
            <a:ext cx="2808059" cy="6503455"/>
          </a:xfrm>
          <a:custGeom>
            <a:avLst/>
            <a:gdLst/>
            <a:ahLst/>
            <a:cxnLst/>
            <a:rect l="l" t="t" r="r" b="b"/>
            <a:pathLst>
              <a:path w="2808059" h="6503455">
                <a:moveTo>
                  <a:pt x="0" y="0"/>
                </a:moveTo>
                <a:lnTo>
                  <a:pt x="2808059" y="0"/>
                </a:lnTo>
                <a:lnTo>
                  <a:pt x="2808059" y="6503455"/>
                </a:lnTo>
                <a:lnTo>
                  <a:pt x="0" y="6503455"/>
                </a:lnTo>
                <a:lnTo>
                  <a:pt x="0" y="0"/>
                </a:lnTo>
                <a:close/>
              </a:path>
            </a:pathLst>
          </a:custGeom>
          <a:noFill/>
          <a:ln>
            <a:noFill/>
          </a:ln>
        </p:spPr>
      </p:pic>
      <p:sp>
        <p:nvSpPr>
          <p:cNvPr id="4" name="标题 1"/>
          <p:cNvSpPr txBox="1"/>
          <p:nvPr/>
        </p:nvSpPr>
        <p:spPr>
          <a:xfrm flipH="1">
            <a:off x="8757115" y="0"/>
            <a:ext cx="1576470" cy="1801646"/>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60400" y="2324099"/>
            <a:ext cx="3124200" cy="3035301"/>
          </a:xfrm>
          <a:prstGeom prst="rect">
            <a:avLst/>
          </a:prstGeom>
          <a:solidFill>
            <a:schemeClr val="bg1"/>
          </a:solidFill>
          <a:ln w="3175" cap="sq">
            <a:solidFill>
              <a:schemeClr val="accent1"/>
            </a:solidFill>
          </a:ln>
          <a:effectLst>
            <a:outerShdw blurRad="190500" sx="101000" sy="101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6" name="标题 1"/>
          <p:cNvSpPr txBox="1"/>
          <p:nvPr/>
        </p:nvSpPr>
        <p:spPr>
          <a:xfrm>
            <a:off x="962500" y="2603886"/>
            <a:ext cx="2520000" cy="649374"/>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数据封装过程</a:t>
            </a:r>
            <a:endParaRPr kumimoji="1" lang="zh-CN" altLang="en-US" dirty="0"/>
          </a:p>
        </p:txBody>
      </p:sp>
      <p:sp>
        <p:nvSpPr>
          <p:cNvPr id="7" name="标题 1"/>
          <p:cNvSpPr txBox="1"/>
          <p:nvPr/>
        </p:nvSpPr>
        <p:spPr>
          <a:xfrm>
            <a:off x="962500" y="3372878"/>
            <a:ext cx="2520000" cy="1942977"/>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404040">
                    <a:alpha val="100000"/>
                  </a:srgbClr>
                </a:solidFill>
                <a:ea typeface="Source Han Sans"/>
                <a:cs typeface="Source Han Sans"/>
              </a:rPr>
              <a:t/>
            </a:r>
            <a:r>
              <a:rPr kumimoji="1" lang="en-US" altLang="zh-CN" sz="1400" dirty="0">
                <a:ln w="12700">
                  <a:noFill/>
                </a:ln>
                <a:solidFill>
                  <a:srgbClr val="404040">
                    <a:alpha val="100000"/>
                  </a:srgbClr>
                </a:solidFill>
                <a:ea typeface="Source Han Sans"/>
                <a:cs typeface="Source Han Sans"/>
              </a:rPr>
              <a:t/>
            </a:r>
            <a:r>
              <a:rPr kumimoji="1" lang="zh-CN" altLang="en-US" sz="1400" dirty="0">
                <a:ln w="12700">
                  <a:noFill/>
                </a:ln>
                <a:solidFill>
                  <a:srgbClr val="404040">
                    <a:alpha val="100000"/>
                  </a:srgbClr>
                </a:solidFill>
                <a:ea typeface="Source Han Sans"/>
                <a:cs typeface="Source Han Sans"/>
              </a:rPr>
              <a:t/>
            </a:r>
            <a:r>
              <a:rPr sz="1400">
                <a:solidFill>
                  <a:srgbClr val="404040"/>
                </a:solidFill>
              </a:rPr>
              <a:t>数据封装过程包括应用层、传输层、网络层、数据链路层和物理层的逐层封装，添加首部信息后形成帧，最终通过物理介质传输。</a:t>
            </a:r>
            <a:endParaRPr kumimoji="1" lang="zh-CN" altLang="en-US" dirty="0"/>
          </a:p>
        </p:txBody>
      </p:sp>
      <p:sp>
        <p:nvSpPr>
          <p:cNvPr id="8" name="标题 1"/>
          <p:cNvSpPr txBox="1"/>
          <p:nvPr/>
        </p:nvSpPr>
        <p:spPr>
          <a:xfrm>
            <a:off x="4086700" y="2324099"/>
            <a:ext cx="3124200" cy="3035301"/>
          </a:xfrm>
          <a:prstGeom prst="rect">
            <a:avLst/>
          </a:prstGeom>
          <a:solidFill>
            <a:schemeClr val="bg1"/>
          </a:solidFill>
          <a:ln w="3175" cap="sq">
            <a:solidFill>
              <a:schemeClr val="accent1"/>
            </a:solidFill>
          </a:ln>
          <a:effectLst>
            <a:outerShdw blurRad="190500" sx="101000" sy="101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9" name="标题 1"/>
          <p:cNvSpPr txBox="1"/>
          <p:nvPr/>
        </p:nvSpPr>
        <p:spPr>
          <a:xfrm>
            <a:off x="4388800" y="2603886"/>
            <a:ext cx="2520000" cy="649374"/>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传输介质演示</a:t>
            </a:r>
            <a:endParaRPr kumimoji="1" lang="zh-CN" altLang="en-US" dirty="0"/>
          </a:p>
        </p:txBody>
      </p:sp>
      <p:sp>
        <p:nvSpPr>
          <p:cNvPr id="10" name="标题 1"/>
          <p:cNvSpPr txBox="1"/>
          <p:nvPr/>
        </p:nvSpPr>
        <p:spPr>
          <a:xfrm>
            <a:off x="4388800" y="3372878"/>
            <a:ext cx="2520000" cy="1942977"/>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404040">
                    <a:alpha val="100000"/>
                  </a:srgbClr>
                </a:solidFill>
                <a:ea typeface="Source Han Sans"/>
              </a:rPr>
              <a:t/>
            </a:r>
            <a:r>
              <a:rPr kumimoji="1" lang="en-US" altLang="zh-CN" sz="1400" dirty="0">
                <a:ln w="12700">
                  <a:noFill/>
                </a:ln>
                <a:solidFill>
                  <a:srgbClr val="404040">
                    <a:alpha val="100000"/>
                  </a:srgbClr>
                </a:solidFill>
                <a:ea typeface="Source Han Sans"/>
              </a:rPr>
              <a:t/>
            </a:r>
            <a:r>
              <a:rPr kumimoji="1" lang="zh-CN" altLang="en-US" sz="1400" dirty="0">
                <a:ln w="12700">
                  <a:noFill/>
                </a:ln>
                <a:solidFill>
                  <a:srgbClr val="404040">
                    <a:alpha val="100000"/>
                  </a:srgbClr>
                </a:solidFill>
                <a:ea typeface="Source Han Sans"/>
              </a:rPr>
              <a:t/>
            </a:r>
            <a:r>
              <a:rPr sz="1400">
                <a:solidFill>
                  <a:srgbClr val="404040"/>
                </a:solidFill>
              </a:rPr>
              <a:t>计算机网络传输介质包括有线（双绞线、同轴电缆、光纤）和无线（无线电波、微波、红外线）两类，涉及信号传输特性、带宽、抗干扰能力及适用场景等核心知识点。</a:t>
            </a:r>
          </a:p>
        </p:txBody>
      </p:sp>
      <p:sp>
        <p:nvSpPr>
          <p:cNvPr id="11" name="标题 1"/>
          <p:cNvSpPr txBox="1"/>
          <p:nvPr/>
        </p:nvSpPr>
        <p:spPr>
          <a:xfrm>
            <a:off x="7475774" y="2324099"/>
            <a:ext cx="3124200" cy="3035301"/>
          </a:xfrm>
          <a:prstGeom prst="rect">
            <a:avLst/>
          </a:prstGeom>
          <a:solidFill>
            <a:schemeClr val="bg1"/>
          </a:solidFill>
          <a:ln w="3175" cap="sq">
            <a:solidFill>
              <a:schemeClr val="accent1"/>
            </a:solidFill>
          </a:ln>
          <a:effectLst>
            <a:outerShdw blurRad="190500" sx="101000" sy="101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12" name="标题 1"/>
          <p:cNvSpPr txBox="1"/>
          <p:nvPr/>
        </p:nvSpPr>
        <p:spPr>
          <a:xfrm>
            <a:off x="7777874" y="2603886"/>
            <a:ext cx="2520000" cy="649374"/>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分组交换实验</a:t>
            </a:r>
            <a:endParaRPr kumimoji="1" lang="zh-CN" altLang="en-US" dirty="0"/>
          </a:p>
        </p:txBody>
      </p:sp>
      <p:sp>
        <p:nvSpPr>
          <p:cNvPr id="13" name="标题 1"/>
          <p:cNvSpPr txBox="1"/>
          <p:nvPr/>
        </p:nvSpPr>
        <p:spPr>
          <a:xfrm>
            <a:off x="7777874" y="3372878"/>
            <a:ext cx="2520000" cy="1942977"/>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404040">
                    <a:alpha val="100000"/>
                  </a:srgbClr>
                </a:solidFill>
                <a:ea typeface="Source Han Sans"/>
              </a:rPr>
              <a:t/>
            </a:r>
            <a:r>
              <a:rPr kumimoji="1" lang="en-US" altLang="zh-CN" sz="1400" dirty="0">
                <a:ln w="12700">
                  <a:noFill/>
                </a:ln>
                <a:solidFill>
                  <a:srgbClr val="404040">
                    <a:alpha val="100000"/>
                  </a:srgbClr>
                </a:solidFill>
                <a:ea typeface="Source Han Sans"/>
              </a:rPr>
              <a:t/>
            </a:r>
            <a:r>
              <a:rPr kumimoji="1" lang="zh-CN" altLang="en-US" sz="1400" dirty="0">
                <a:ln w="12700">
                  <a:noFill/>
                </a:ln>
                <a:solidFill>
                  <a:srgbClr val="404040">
                    <a:alpha val="100000"/>
                  </a:srgbClr>
                </a:solidFill>
                <a:ea typeface="Source Han Sans"/>
              </a:rPr>
              <a:t/>
            </a:r>
            <a:r>
              <a:rPr sz="1400">
                <a:solidFill>
                  <a:srgbClr val="404040"/>
                </a:solidFill>
              </a:rPr>
              <a:t>分组交换实验主要涉及数据分组的封装、传输与重组，重点学习分组交换原理、路由选择算法及网络性能分析。</a:t>
            </a:r>
          </a:p>
        </p:txBody>
      </p:sp>
      <p:sp>
        <p:nvSpPr>
          <p:cNvPr id="14"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数据传输原理</a:t>
            </a:r>
            <a:endParaRPr kumimoji="1" lang="zh-CN" altLang="en-US" dirty="0"/>
          </a:p>
        </p:txBody>
      </p:sp>
      <p:sp>
        <p:nvSpPr>
          <p:cNvPr id="16"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04</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rPr>
              <a:t/>
            </a:r>
            <a:r>
              <a:rPr kumimoji="1" lang="en-US" altLang="zh-CN" sz="4000" dirty="0" b="1">
                <a:ln w="12700">
                  <a:noFill/>
                </a:ln>
                <a:solidFill>
                  <a:srgbClr val="000000">
                    <a:alpha val="100000"/>
                  </a:srgbClr>
                </a:solidFill>
                <a:latin typeface="等线"/>
                <a:ea typeface="Source Han Sans CN Bold"/>
              </a:rPr>
              <a:t/>
            </a:r>
            <a:r>
              <a:rPr sz="4000" b="1">
                <a:solidFill>
                  <a:srgbClr val="000000"/>
                </a:solidFill>
                <a:latin typeface="等线"/>
              </a:rPr>
              <a:t>拓扑结构分析</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661773" y="4091305"/>
            <a:ext cx="1584960" cy="9906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7902087" y="2087245"/>
            <a:ext cx="1584960" cy="9906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23107" y="2291935"/>
            <a:ext cx="3423626" cy="1382810"/>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000000">
                    <a:alpha val="100000"/>
                  </a:srgbClr>
                </a:solidFill>
                <a:ea typeface="Source Han Sans"/>
                <a:cs typeface="Source Han Sans"/>
              </a:rPr>
              <a:t/>
            </a:r>
            <a:r>
              <a:rPr kumimoji="1" lang="en-US" altLang="zh-CN" sz="1400">
                <a:ln w="12700">
                  <a:noFill/>
                </a:ln>
                <a:solidFill>
                  <a:srgbClr val="000000">
                    <a:alpha val="100000"/>
                  </a:srgbClr>
                </a:solidFill>
                <a:ea typeface="Source Han Sans"/>
                <a:cs typeface="Source Han Sans"/>
              </a:rPr>
              <a:t/>
            </a:r>
            <a:r>
              <a:rPr kumimoji="1" lang="zh-CN" altLang="en-US" sz="1400">
                <a:ln w="12700">
                  <a:noFill/>
                </a:ln>
                <a:solidFill>
                  <a:srgbClr val="000000">
                    <a:alpha val="100000"/>
                  </a:srgbClr>
                </a:solidFill>
                <a:ea typeface="Source Han Sans"/>
                <a:cs typeface="Source Han Sans"/>
              </a:rPr>
              <a:t/>
            </a:r>
            <a:r>
              <a:rPr sz="1400">
                <a:solidFill>
                  <a:srgbClr val="000000"/>
                </a:solidFill>
              </a:rPr>
              <a:t>计算机网络指互联设备通过通信链路实现资源共享与信息交换的系统，涵盖协议、拓扑、传输介质及安全等核心要素。</a:t>
            </a:r>
            <a:endParaRPr kumimoji="1" lang="zh-CN" altLang="en-US" dirty="0"/>
          </a:p>
        </p:txBody>
      </p:sp>
      <p:sp>
        <p:nvSpPr>
          <p:cNvPr id="6" name="标题 1"/>
          <p:cNvSpPr txBox="1"/>
          <p:nvPr/>
        </p:nvSpPr>
        <p:spPr>
          <a:xfrm>
            <a:off x="828040" y="4270595"/>
            <a:ext cx="3423626" cy="1382810"/>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000000">
                    <a:alpha val="100000"/>
                  </a:srgbClr>
                </a:solidFill>
                <a:ea typeface="Source Han Sans"/>
              </a:rPr>
              <a:t/>
            </a:r>
            <a:r>
              <a:rPr kumimoji="1" lang="en-US" altLang="zh-CN" sz="1400" dirty="0">
                <a:ln w="12700">
                  <a:noFill/>
                </a:ln>
                <a:solidFill>
                  <a:srgbClr val="000000">
                    <a:alpha val="100000"/>
                  </a:srgbClr>
                </a:solidFill>
                <a:ea typeface="Source Han Sans"/>
              </a:rPr>
              <a:t/>
            </a:r>
            <a:r>
              <a:rPr kumimoji="1" lang="zh-CN" altLang="en-US" sz="1400" dirty="0">
                <a:ln w="12700">
                  <a:noFill/>
                </a:ln>
                <a:solidFill>
                  <a:srgbClr val="000000">
                    <a:alpha val="100000"/>
                  </a:srgbClr>
                </a:solidFill>
                <a:ea typeface="Source Han Sans"/>
              </a:rPr>
              <a:t/>
            </a:r>
            <a:r>
              <a:rPr sz="1400">
                <a:solidFill>
                  <a:srgbClr val="000000"/>
                </a:solidFill>
              </a:rPr>
              <a:t>计算机网络类型按覆盖范围分为LAN、MAN、WAN；按拓扑结构分为星型、环型、总线型等；按传输介质分为有线与无线网络。</a:t>
            </a:r>
          </a:p>
        </p:txBody>
      </p:sp>
      <p:sp>
        <p:nvSpPr>
          <p:cNvPr id="7" name="标题 1"/>
          <p:cNvSpPr txBox="1"/>
          <p:nvPr/>
        </p:nvSpPr>
        <p:spPr>
          <a:xfrm>
            <a:off x="830433" y="3754755"/>
            <a:ext cx="3421233" cy="426720"/>
          </a:xfrm>
          <a:prstGeom prst="rect">
            <a:avLst/>
          </a:prstGeom>
          <a:noFill/>
          <a:ln>
            <a:noFill/>
          </a:ln>
        </p:spPr>
        <p:txBody>
          <a:bodyPr vert="horz" wrap="square" lIns="0" tIns="0" rIns="0" bIns="0" rtlCol="0" anchor="b"/>
          <a:lstStyle/>
          <a:p>
            <a:pPr algn="r">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类型辨析</a:t>
            </a:r>
            <a:endParaRPr kumimoji="1" lang="zh-CN" altLang="en-US" dirty="0"/>
          </a:p>
        </p:txBody>
      </p:sp>
      <p:sp>
        <p:nvSpPr>
          <p:cNvPr id="8" name="标题 1"/>
          <p:cNvSpPr txBox="1"/>
          <p:nvPr/>
        </p:nvSpPr>
        <p:spPr>
          <a:xfrm>
            <a:off x="7902087" y="2251295"/>
            <a:ext cx="3423626" cy="270107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000000">
                    <a:alpha val="100000"/>
                  </a:srgbClr>
                </a:solidFill>
                <a:ea typeface="Source Han Sans"/>
              </a:rPr>
              <a:t/>
            </a:r>
            <a:r>
              <a:rPr kumimoji="1" lang="en-US" altLang="zh-CN" sz="1400" dirty="0">
                <a:ln w="12700">
                  <a:noFill/>
                </a:ln>
                <a:solidFill>
                  <a:srgbClr val="000000">
                    <a:alpha val="100000"/>
                  </a:srgbClr>
                </a:solidFill>
                <a:ea typeface="Source Han Sans"/>
              </a:rPr>
              <a:t/>
            </a:r>
            <a:r>
              <a:rPr kumimoji="1" lang="zh-CN" altLang="en-US" sz="1400" dirty="0">
                <a:ln w="12700">
                  <a:noFill/>
                </a:ln>
                <a:solidFill>
                  <a:srgbClr val="000000">
                    <a:alpha val="100000"/>
                  </a:srgbClr>
                </a:solidFill>
                <a:ea typeface="Source Han Sans"/>
              </a:rPr>
              <a:t/>
            </a:r>
            <a:r>
              <a:rPr sz="1400">
                <a:solidFill>
                  <a:srgbClr val="000000"/>
                </a:solidFill>
              </a:rPr>
              <a:t>计算机网络互动绘图教学内容包括网络拓扑结构、协议分层、数据封装与传输、路由选择及网络安全等核心概念，结合可视化工具进行实践操作。</a:t>
            </a:r>
          </a:p>
        </p:txBody>
      </p:sp>
      <p:sp>
        <p:nvSpPr>
          <p:cNvPr id="9" name="标题 1"/>
          <p:cNvSpPr txBox="1"/>
          <p:nvPr/>
        </p:nvSpPr>
        <p:spPr>
          <a:xfrm>
            <a:off x="7902087" y="1748155"/>
            <a:ext cx="3418693" cy="426720"/>
          </a:xfrm>
          <a:prstGeom prst="rect">
            <a:avLst/>
          </a:prstGeom>
          <a:noFill/>
          <a:ln>
            <a:noFill/>
          </a:ln>
        </p:spPr>
        <p:txBody>
          <a:bodyPr vert="horz" wrap="square" lIns="0" tIns="0" rIns="0" bIns="0" rtlCol="0" anchor="b"/>
          <a:lstStyle/>
          <a:p>
            <a:pPr algn="l">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互动绘图</a:t>
            </a:r>
            <a:endParaRPr kumimoji="1" lang="zh-CN" altLang="en-US" dirty="0"/>
          </a:p>
        </p:txBody>
      </p:sp>
      <p:sp>
        <p:nvSpPr>
          <p:cNvPr id="10" name="标题 1"/>
          <p:cNvSpPr txBox="1"/>
          <p:nvPr/>
        </p:nvSpPr>
        <p:spPr>
          <a:xfrm>
            <a:off x="5015880" y="2225769"/>
            <a:ext cx="2160240" cy="2160240"/>
          </a:xfrm>
          <a:prstGeom prst="ellipse">
            <a:avLst/>
          </a:prstGeom>
          <a:solidFill>
            <a:schemeClr val="accent1">
              <a:alpha val="1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5139492" y="2349381"/>
            <a:ext cx="1913016" cy="1913016"/>
          </a:xfrm>
          <a:prstGeom prst="ellipse">
            <a:avLst/>
          </a:prstGeom>
          <a:solidFill>
            <a:schemeClr val="accent1">
              <a:alpha val="24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5283507" y="2493397"/>
            <a:ext cx="1624986" cy="1624984"/>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5812323" y="3048703"/>
            <a:ext cx="567354" cy="514372"/>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2661773" y="2135505"/>
            <a:ext cx="1584960" cy="99060"/>
          </a:xfrm>
          <a:prstGeom prst="rect">
            <a:avLst/>
          </a:pr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825500" y="1801495"/>
            <a:ext cx="3421233" cy="426720"/>
          </a:xfrm>
          <a:prstGeom prst="rect">
            <a:avLst/>
          </a:prstGeom>
          <a:noFill/>
          <a:ln>
            <a:noFill/>
          </a:ln>
        </p:spPr>
        <p:txBody>
          <a:bodyPr vert="horz" wrap="square" lIns="0" tIns="0" rIns="0" bIns="0" rtlCol="0" anchor="b"/>
          <a:lstStyle/>
          <a:p>
            <a:pPr algn="r">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概念讲解</a:t>
            </a:r>
            <a:endParaRPr kumimoji="1" lang="zh-CN" altLang="en-US" dirty="0"/>
          </a:p>
        </p:txBody>
      </p:sp>
      <p:sp>
        <p:nvSpPr>
          <p:cNvPr id="16"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rPr>
              <a:t/>
            </a:r>
            <a:r>
              <a:rPr kumimoji="1" lang="en-US" altLang="zh-CN" sz="2800" dirty="0" b="1">
                <a:ln w="12700">
                  <a:noFill/>
                </a:ln>
                <a:solidFill>
                  <a:srgbClr val="262626">
                    <a:alpha val="100000"/>
                  </a:srgbClr>
                </a:solidFill>
                <a:latin typeface="等线"/>
                <a:ea typeface="Source Han Sans CN Bold"/>
              </a:rPr>
              <a:t/>
            </a:r>
            <a:r>
              <a:rPr sz="2800" b="1">
                <a:solidFill>
                  <a:srgbClr val="262626"/>
                </a:solidFill>
                <a:latin typeface="等线"/>
              </a:rPr>
              <a:t>拓扑类型分类</a:t>
            </a:r>
            <a:endParaRPr kumimoji="1" lang="zh-CN" altLang="en-US" dirty="0"/>
          </a:p>
        </p:txBody>
      </p:sp>
      <p:sp>
        <p:nvSpPr>
          <p:cNvPr id="18"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a:off x="4066972" y="1607430"/>
            <a:ext cx="1956947" cy="1956947"/>
          </a:xfrm>
          <a:prstGeom prst="teardrop">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5400000">
            <a:off x="4310565" y="1851023"/>
            <a:ext cx="1469760" cy="1469760"/>
          </a:xfrm>
          <a:prstGeom prst="teardrop">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rot="5400000">
            <a:off x="4310565" y="1851023"/>
            <a:ext cx="1469760" cy="1469760"/>
          </a:xfrm>
          <a:prstGeom prst="teardrop">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4823360" y="2315542"/>
            <a:ext cx="499170" cy="540722"/>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rot="5400000">
            <a:off x="4446211" y="1986669"/>
            <a:ext cx="1198468" cy="1198468"/>
          </a:xfrm>
          <a:prstGeom prst="teardrop">
            <a:avLst/>
          </a:prstGeom>
          <a:noFill/>
          <a:ln w="12700" cap="sq">
            <a:solidFill>
              <a:schemeClr val="accent1"/>
            </a:solidFill>
            <a:miter/>
          </a:ln>
          <a:effectLst>
            <a:outerShdw blurRad="431800" dist="304800" dir="2700000" sx="97000" sy="97000" algn="tl" rotWithShape="0">
              <a:schemeClr val="accent3">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rot="10800000">
            <a:off x="6157472" y="1607430"/>
            <a:ext cx="1956947" cy="1956947"/>
          </a:xfrm>
          <a:prstGeom prst="teardrop">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0800000">
            <a:off x="6401066" y="1851023"/>
            <a:ext cx="1469760" cy="1469760"/>
          </a:xfrm>
          <a:prstGeom prst="teardrop">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rot="10800000">
            <a:off x="6401066" y="1851023"/>
            <a:ext cx="1469760" cy="1469760"/>
          </a:xfrm>
          <a:prstGeom prst="teardrop">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0800000">
            <a:off x="6536713" y="1986669"/>
            <a:ext cx="1198468" cy="1198468"/>
          </a:xfrm>
          <a:prstGeom prst="teardrop">
            <a:avLst/>
          </a:prstGeom>
          <a:noFill/>
          <a:ln w="12700" cap="sq">
            <a:solidFill>
              <a:schemeClr val="accent2"/>
            </a:solidFill>
            <a:miter/>
          </a:ln>
          <a:effectLst>
            <a:outerShdw blurRad="431800" dist="304800" dir="2700000" sx="97000" sy="97000" algn="tl" rotWithShape="0">
              <a:schemeClr val="accent3">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flipH="1" flipV="1">
            <a:off x="6856571" y="2315542"/>
            <a:ext cx="558749" cy="540723"/>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935672" y="2318487"/>
            <a:ext cx="2885614" cy="1411172"/>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计算机网络指互联设备通过协议实现资源共享与通信的系统，涵盖拓扑结构、传输介质、协议分层及安全等核心内容。</a:t>
            </a:r>
          </a:p>
        </p:txBody>
      </p:sp>
      <p:sp>
        <p:nvSpPr>
          <p:cNvPr id="14" name="标题 1"/>
          <p:cNvSpPr txBox="1"/>
          <p:nvPr/>
        </p:nvSpPr>
        <p:spPr>
          <a:xfrm>
            <a:off x="935672" y="1994517"/>
            <a:ext cx="2885614" cy="287814"/>
          </a:xfrm>
          <a:prstGeom prst="rect">
            <a:avLst/>
          </a:prstGeom>
          <a:noFill/>
          <a:ln>
            <a:noFill/>
          </a:ln>
        </p:spPr>
        <p:txBody>
          <a:bodyPr vert="horz" wrap="square" lIns="0" tIns="0" rIns="0" bIns="0" rtlCol="0" anchor="b"/>
          <a:lstStyle/>
          <a:p>
            <a:pPr algn="r">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概念解析</a:t>
            </a:r>
            <a:endParaRPr kumimoji="1" lang="zh-CN" altLang="en-US" dirty="0"/>
          </a:p>
        </p:txBody>
      </p:sp>
      <p:sp>
        <p:nvSpPr>
          <p:cNvPr id="15" name="标题 1"/>
          <p:cNvSpPr txBox="1"/>
          <p:nvPr/>
        </p:nvSpPr>
        <p:spPr>
          <a:xfrm>
            <a:off x="8353888" y="2318487"/>
            <a:ext cx="2885614" cy="1411172"/>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ea typeface="Source Han Sans"/>
                <a:cs typeface="Source Han Sans"/>
              </a:rPr>
              <a:t/>
            </a:r>
            <a:r>
              <a:rPr kumimoji="1" lang="en-US" altLang="zh-CN" sz="1400" dirty="0">
                <a:ln w="12700">
                  <a:noFill/>
                </a:ln>
                <a:solidFill>
                  <a:srgbClr val="262626">
                    <a:alpha val="100000"/>
                  </a:srgbClr>
                </a:solidFill>
                <a:ea typeface="Source Han Sans"/>
                <a:cs typeface="Source Han Sans"/>
              </a:rPr>
              <a:t/>
            </a:r>
            <a:r>
              <a:rPr kumimoji="1" lang="zh-CN" altLang="en-US" sz="1400" dirty="0">
                <a:ln w="12700">
                  <a:noFill/>
                </a:ln>
                <a:solidFill>
                  <a:srgbClr val="262626">
                    <a:alpha val="100000"/>
                  </a:srgbClr>
                </a:solidFill>
                <a:ea typeface="Source Han Sans"/>
                <a:cs typeface="Source Han Sans"/>
              </a:rPr>
              <a:t/>
            </a:r>
            <a:r>
              <a:rPr sz="1400">
                <a:solidFill>
                  <a:srgbClr val="262626"/>
                </a:solidFill>
              </a:rPr>
              <a:t>计算机网络实验对比主要涉及协议性能分析、数据传输效率、网络拓扑结构优化及安全机制验证等核心知识点，教学内容涵盖理论验证与实践操作结合。</a:t>
            </a:r>
            <a:endParaRPr kumimoji="1" lang="zh-CN" altLang="en-US" dirty="0"/>
          </a:p>
        </p:txBody>
      </p:sp>
      <p:sp>
        <p:nvSpPr>
          <p:cNvPr id="16" name="标题 1"/>
          <p:cNvSpPr txBox="1"/>
          <p:nvPr/>
        </p:nvSpPr>
        <p:spPr>
          <a:xfrm>
            <a:off x="8353888" y="1994517"/>
            <a:ext cx="2885614" cy="287814"/>
          </a:xfrm>
          <a:prstGeom prst="rect">
            <a:avLst/>
          </a:prstGeom>
          <a:noFill/>
          <a:ln>
            <a:noFill/>
          </a:ln>
        </p:spPr>
        <p:txBody>
          <a:bodyPr vert="horz" wrap="square" lIns="0" tIns="0" rIns="0" bIns="0" rtlCol="0" anchor="b"/>
          <a:lstStyle/>
          <a:p>
            <a:pPr algn="l">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实验对比</a:t>
            </a:r>
            <a:endParaRPr kumimoji="1" lang="zh-CN" altLang="en-US" dirty="0"/>
          </a:p>
        </p:txBody>
      </p:sp>
      <p:sp>
        <p:nvSpPr>
          <p:cNvPr id="17" name="标题 1"/>
          <p:cNvSpPr txBox="1"/>
          <p:nvPr/>
        </p:nvSpPr>
        <p:spPr>
          <a:xfrm rot="5400000" flipH="1" flipV="1">
            <a:off x="6157473" y="3700023"/>
            <a:ext cx="1956947" cy="1956947"/>
          </a:xfrm>
          <a:prstGeom prst="teardrop">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rot="5400000" flipH="1" flipV="1">
            <a:off x="6401066" y="3943616"/>
            <a:ext cx="1469760" cy="1469760"/>
          </a:xfrm>
          <a:prstGeom prst="teardrop">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rot="5400000" flipH="1" flipV="1">
            <a:off x="6401066" y="3943616"/>
            <a:ext cx="1469760" cy="1469760"/>
          </a:xfrm>
          <a:prstGeom prst="teardrop">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flipH="1">
            <a:off x="6893085" y="4441799"/>
            <a:ext cx="540722" cy="473394"/>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rot="5400000" flipH="1" flipV="1">
            <a:off x="6536713" y="4079262"/>
            <a:ext cx="1198468" cy="1198468"/>
          </a:xfrm>
          <a:prstGeom prst="teardrop">
            <a:avLst/>
          </a:prstGeom>
          <a:noFill/>
          <a:ln w="12700" cap="sq">
            <a:solidFill>
              <a:schemeClr val="accent1"/>
            </a:solidFill>
            <a:miter/>
          </a:ln>
          <a:effectLst>
            <a:outerShdw blurRad="431800" dist="304800" dir="2700000" sx="97000" sy="97000" algn="tl" rotWithShape="0">
              <a:schemeClr val="accent3">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rot="16200000" flipV="1">
            <a:off x="4064880" y="3700023"/>
            <a:ext cx="1956947" cy="1956947"/>
          </a:xfrm>
          <a:prstGeom prst="teardrop">
            <a:avLst/>
          </a:prstGeom>
          <a:solidFill>
            <a:schemeClr val="accent2">
              <a:lumMod val="20000"/>
              <a:lumOff val="80000"/>
            </a:scheme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rot="16200000" flipV="1">
            <a:off x="4308473" y="3943616"/>
            <a:ext cx="1469760" cy="1469760"/>
          </a:xfrm>
          <a:prstGeom prst="teardrop">
            <a:avLst/>
          </a:prstGeom>
          <a:solidFill>
            <a:schemeClr val="accent2">
              <a:lumMod val="20000"/>
              <a:lumOff val="80000"/>
            </a:schemeClr>
          </a:solidFill>
          <a:ln w="12700" cap="sq">
            <a:noFill/>
            <a:miter/>
          </a:ln>
          <a:effectLst>
            <a:outerShdw blurRad="406400" dist="38100" dir="10800000" sx="106000" sy="106000" algn="r" rotWithShape="0">
              <a:schemeClr val="bg1"/>
            </a:outerShdw>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rot="16200000" flipV="1">
            <a:off x="4308473" y="3943616"/>
            <a:ext cx="1469760" cy="1469760"/>
          </a:xfrm>
          <a:prstGeom prst="teardrop">
            <a:avLst/>
          </a:prstGeom>
          <a:solidFill>
            <a:schemeClr val="accent2">
              <a:lumMod val="20000"/>
              <a:lumOff val="80000"/>
            </a:schemeClr>
          </a:solidFill>
          <a:ln w="12700" cap="sq">
            <a:noFill/>
            <a:miter/>
          </a:ln>
          <a:effectLst>
            <a:outerShdw blurRad="228600" dist="304800" dir="2700000" sx="88000" sy="88000" algn="tl" rotWithShape="0">
              <a:schemeClr val="accent2">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4800492" y="4454869"/>
            <a:ext cx="540722" cy="447253"/>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accent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26" name="标题 1"/>
          <p:cNvSpPr txBox="1"/>
          <p:nvPr/>
        </p:nvSpPr>
        <p:spPr>
          <a:xfrm rot="16200000" flipV="1">
            <a:off x="4444119" y="4079262"/>
            <a:ext cx="1198468" cy="1198468"/>
          </a:xfrm>
          <a:prstGeom prst="teardrop">
            <a:avLst/>
          </a:prstGeom>
          <a:noFill/>
          <a:ln w="12700" cap="sq">
            <a:solidFill>
              <a:schemeClr val="accent1"/>
            </a:solidFill>
            <a:miter/>
          </a:ln>
          <a:effectLst>
            <a:outerShdw blurRad="431800" dist="304800" dir="2700000" sx="97000" sy="97000" algn="tl" rotWithShape="0">
              <a:schemeClr val="accent3">
                <a:lumMod val="60000"/>
                <a:lumOff val="4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935672" y="4297127"/>
            <a:ext cx="2885614" cy="1411172"/>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262626">
                    <a:alpha val="100000"/>
                  </a:srgbClr>
                </a:solidFill>
                <a:latin typeface="+mn-ea"/>
                <a:cs typeface="Source Han Sans"/>
              </a:rPr>
              <a:t/>
            </a:r>
            <a:r>
              <a:rPr kumimoji="1" lang="en-US" altLang="zh-CN" sz="1400" dirty="0">
                <a:ln w="12700">
                  <a:noFill/>
                </a:ln>
                <a:solidFill>
                  <a:srgbClr val="262626">
                    <a:alpha val="100000"/>
                  </a:srgbClr>
                </a:solidFill>
                <a:latin typeface="+mn-ea"/>
                <a:cs typeface="Source Han Sans"/>
              </a:rPr>
              <a:t/>
            </a:r>
            <a:r>
              <a:rPr kumimoji="1" lang="zh-CN" altLang="en-US" sz="1400" dirty="0">
                <a:ln w="12700">
                  <a:noFill/>
                </a:ln>
                <a:solidFill>
                  <a:srgbClr val="262626">
                    <a:alpha val="100000"/>
                  </a:srgbClr>
                </a:solidFill>
                <a:latin typeface="+mn-ea"/>
                <a:cs typeface="Source Han Sans"/>
              </a:rPr>
              <a:t/>
            </a:r>
            <a:r>
              <a:rPr sz="1400">
                <a:solidFill>
                  <a:srgbClr val="262626"/>
                </a:solidFill>
                <a:latin typeface="+mn-ea"/>
              </a:rPr>
              <a:t>计算机网络指标分析主要包括性能指标（带宽、时延、吞吐量）、可靠性指标（误码率、丢包率）及安全性指标（加密强度、认证机制）。</a:t>
            </a:r>
            <a:endParaRPr kumimoji="1" lang="zh-CN" altLang="en-US" dirty="0">
              <a:latin typeface="+mn-ea"/>
            </a:endParaRPr>
          </a:p>
        </p:txBody>
      </p:sp>
      <p:sp>
        <p:nvSpPr>
          <p:cNvPr id="28" name="标题 1"/>
          <p:cNvSpPr txBox="1"/>
          <p:nvPr/>
        </p:nvSpPr>
        <p:spPr>
          <a:xfrm>
            <a:off x="935672" y="3973157"/>
            <a:ext cx="2885614" cy="287814"/>
          </a:xfrm>
          <a:prstGeom prst="rect">
            <a:avLst/>
          </a:prstGeom>
          <a:noFill/>
          <a:ln>
            <a:noFill/>
          </a:ln>
        </p:spPr>
        <p:txBody>
          <a:bodyPr vert="horz" wrap="square" lIns="0" tIns="0" rIns="0" bIns="0" rtlCol="0" anchor="b"/>
          <a:lstStyle/>
          <a:p>
            <a:pPr algn="r">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指标分析</a:t>
            </a:r>
            <a:endParaRPr kumimoji="1" lang="zh-CN" altLang="en-US" dirty="0"/>
          </a:p>
        </p:txBody>
      </p:sp>
      <p:sp>
        <p:nvSpPr>
          <p:cNvPr id="29" name="标题 1"/>
          <p:cNvSpPr txBox="1"/>
          <p:nvPr/>
        </p:nvSpPr>
        <p:spPr>
          <a:xfrm>
            <a:off x="8353888" y="4297127"/>
            <a:ext cx="2885614" cy="1411172"/>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ea typeface="Source Han Sans"/>
              </a:rPr>
              <a:t/>
            </a:r>
            <a:r>
              <a:rPr kumimoji="1" lang="en-US" altLang="zh-CN" sz="1400" dirty="0">
                <a:ln w="12700">
                  <a:noFill/>
                </a:ln>
                <a:solidFill>
                  <a:srgbClr val="262626">
                    <a:alpha val="100000"/>
                  </a:srgbClr>
                </a:solidFill>
                <a:ea typeface="Source Han Sans"/>
              </a:rPr>
              <a:t/>
            </a:r>
            <a:r>
              <a:rPr kumimoji="1" lang="zh-CN" altLang="en-US" sz="1400" dirty="0">
                <a:ln w="12700">
                  <a:noFill/>
                </a:ln>
                <a:solidFill>
                  <a:srgbClr val="262626">
                    <a:alpha val="100000"/>
                  </a:srgbClr>
                </a:solidFill>
                <a:ea typeface="Source Han Sans"/>
              </a:rPr>
              <a:t/>
            </a:r>
            <a:r>
              <a:rPr sz="1400">
                <a:solidFill>
                  <a:srgbClr val="262626"/>
                </a:solidFill>
              </a:rPr>
              <a:t>计算机网络互动讨论涵盖协议、拓扑、OSI模型、TCP/IP、网络安全等核心概念，重点探讨数据传输原理及网络设备功能。</a:t>
            </a:r>
          </a:p>
        </p:txBody>
      </p:sp>
      <p:sp>
        <p:nvSpPr>
          <p:cNvPr id="30" name="标题 1"/>
          <p:cNvSpPr txBox="1"/>
          <p:nvPr/>
        </p:nvSpPr>
        <p:spPr>
          <a:xfrm>
            <a:off x="8353888" y="3973157"/>
            <a:ext cx="2885614" cy="287814"/>
          </a:xfrm>
          <a:prstGeom prst="rect">
            <a:avLst/>
          </a:prstGeom>
          <a:noFill/>
          <a:ln>
            <a:noFill/>
          </a:ln>
        </p:spPr>
        <p:txBody>
          <a:bodyPr vert="horz" wrap="square" lIns="0" tIns="0" rIns="0" bIns="0" rtlCol="0" anchor="b"/>
          <a:lstStyle/>
          <a:p>
            <a:pPr algn="l">
              <a:lnSpc>
                <a:spcPct val="15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互动讨论</a:t>
            </a:r>
            <a:endParaRPr kumimoji="1" lang="zh-CN" altLang="en-US" dirty="0"/>
          </a:p>
        </p:txBody>
      </p:sp>
      <p:sp>
        <p:nvSpPr>
          <p:cNvPr id="31"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性能比较方法</a:t>
            </a:r>
            <a:endParaRPr kumimoji="1" lang="zh-CN" altLang="en-US" dirty="0"/>
          </a:p>
        </p:txBody>
      </p:sp>
      <p:sp>
        <p:nvSpPr>
          <p:cNvPr id="33"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73100" y="2254176"/>
            <a:ext cx="3166575" cy="3304607"/>
          </a:xfrm>
          <a:custGeom>
            <a:avLst/>
            <a:gdLst>
              <a:gd name="connsiteX0" fmla="*/ 1976659 w 2642041"/>
              <a:gd name="connsiteY0" fmla="*/ 2197272 h 2197271"/>
              <a:gd name="connsiteX1" fmla="*/ 170997 w 2642041"/>
              <a:gd name="connsiteY1" fmla="*/ 1200525 h 2197271"/>
              <a:gd name="connsiteX2" fmla="*/ 0 w 2642041"/>
              <a:gd name="connsiteY2" fmla="*/ 90372 h 2197271"/>
              <a:gd name="connsiteX3" fmla="*/ 2642042 w 2642041"/>
              <a:gd name="connsiteY3" fmla="*/ 0 h 2197271"/>
              <a:gd name="connsiteX4" fmla="*/ 1976659 w 2642041"/>
              <a:gd name="connsiteY4" fmla="*/ 2197272 h 2197271"/>
            </a:gdLst>
            <a:ahLst/>
            <a:cxnLst/>
            <a:rect l="l" t="t" r="r" b="b"/>
            <a:pathLst>
              <a:path w="2642041" h="2197271">
                <a:moveTo>
                  <a:pt x="1976659" y="2197272"/>
                </a:moveTo>
                <a:lnTo>
                  <a:pt x="170997" y="1200525"/>
                </a:lnTo>
                <a:lnTo>
                  <a:pt x="0" y="90372"/>
                </a:lnTo>
                <a:lnTo>
                  <a:pt x="2642042" y="0"/>
                </a:lnTo>
                <a:lnTo>
                  <a:pt x="1976659" y="2197272"/>
                </a:lnTo>
                <a:close/>
              </a:path>
            </a:pathLst>
          </a:custGeom>
          <a:noFill/>
          <a:ln w="8856"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688789" y="2805332"/>
            <a:ext cx="3135197" cy="2348231"/>
          </a:xfrm>
          <a:custGeom>
            <a:avLst/>
            <a:gdLst>
              <a:gd name="connsiteX0" fmla="*/ 0 w 2470158"/>
              <a:gd name="connsiteY0" fmla="*/ 0 h 1476070"/>
              <a:gd name="connsiteX1" fmla="*/ 2470159 w 2470158"/>
              <a:gd name="connsiteY1" fmla="*/ 0 h 1476070"/>
              <a:gd name="connsiteX2" fmla="*/ 2470159 w 2470158"/>
              <a:gd name="connsiteY2" fmla="*/ 1476070 h 1476070"/>
              <a:gd name="connsiteX3" fmla="*/ 0 w 2470158"/>
              <a:gd name="connsiteY3" fmla="*/ 1476070 h 1476070"/>
            </a:gdLst>
            <a:ahLst/>
            <a:cxnLst/>
            <a:rect l="l" t="t" r="r" b="b"/>
            <a:pathLst>
              <a:path w="2470158" h="1476070">
                <a:moveTo>
                  <a:pt x="0" y="0"/>
                </a:moveTo>
                <a:lnTo>
                  <a:pt x="2470159" y="0"/>
                </a:lnTo>
                <a:lnTo>
                  <a:pt x="2470159" y="1476070"/>
                </a:lnTo>
                <a:lnTo>
                  <a:pt x="0" y="1476070"/>
                </a:ln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a:off x="4654088" y="2124624"/>
            <a:ext cx="2871125" cy="3434159"/>
          </a:xfrm>
          <a:custGeom>
            <a:avLst/>
            <a:gdLst>
              <a:gd name="connsiteX0" fmla="*/ 2481677 w 2481676"/>
              <a:gd name="connsiteY0" fmla="*/ 1938561 h 2179551"/>
              <a:gd name="connsiteX1" fmla="*/ 24808 w 2481676"/>
              <a:gd name="connsiteY1" fmla="*/ 2179552 h 2179551"/>
              <a:gd name="connsiteX2" fmla="*/ 0 w 2481676"/>
              <a:gd name="connsiteY2" fmla="*/ 0 h 2179551"/>
              <a:gd name="connsiteX3" fmla="*/ 2238028 w 2481676"/>
              <a:gd name="connsiteY3" fmla="*/ 376549 h 2179551"/>
              <a:gd name="connsiteX4" fmla="*/ 2481677 w 2481676"/>
              <a:gd name="connsiteY4" fmla="*/ 1938561 h 2179551"/>
            </a:gdLst>
            <a:ahLst/>
            <a:cxnLst/>
            <a:rect l="l" t="t" r="r" b="b"/>
            <a:pathLst>
              <a:path w="2481676" h="2179551">
                <a:moveTo>
                  <a:pt x="2481677" y="1938561"/>
                </a:moveTo>
                <a:lnTo>
                  <a:pt x="24808" y="2179552"/>
                </a:lnTo>
                <a:lnTo>
                  <a:pt x="0" y="0"/>
                </a:lnTo>
                <a:lnTo>
                  <a:pt x="2238028" y="376549"/>
                </a:lnTo>
                <a:lnTo>
                  <a:pt x="2481677" y="1938561"/>
                </a:lnTo>
                <a:close/>
              </a:path>
            </a:pathLst>
          </a:custGeom>
          <a:noFill/>
          <a:ln w="8856" cap="flat">
            <a:solidFill>
              <a:schemeClr val="accent2"/>
            </a:solid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4609365" y="2805332"/>
            <a:ext cx="2960568" cy="2348231"/>
          </a:xfrm>
          <a:custGeom>
            <a:avLst/>
            <a:gdLst>
              <a:gd name="connsiteX0" fmla="*/ 0 w 2470158"/>
              <a:gd name="connsiteY0" fmla="*/ 0 h 1476070"/>
              <a:gd name="connsiteX1" fmla="*/ 2470159 w 2470158"/>
              <a:gd name="connsiteY1" fmla="*/ 0 h 1476070"/>
              <a:gd name="connsiteX2" fmla="*/ 2470159 w 2470158"/>
              <a:gd name="connsiteY2" fmla="*/ 1476070 h 1476070"/>
              <a:gd name="connsiteX3" fmla="*/ 0 w 2470158"/>
              <a:gd name="connsiteY3" fmla="*/ 1476070 h 1476070"/>
            </a:gdLst>
            <a:ahLst/>
            <a:cxnLst/>
            <a:rect l="l" t="t" r="r" b="b"/>
            <a:pathLst>
              <a:path w="2470158" h="1476070">
                <a:moveTo>
                  <a:pt x="0" y="0"/>
                </a:moveTo>
                <a:lnTo>
                  <a:pt x="2470159" y="0"/>
                </a:lnTo>
                <a:lnTo>
                  <a:pt x="2470159" y="1476070"/>
                </a:lnTo>
                <a:lnTo>
                  <a:pt x="0" y="1476070"/>
                </a:lnTo>
                <a:close/>
              </a:path>
            </a:pathLst>
          </a:custGeom>
          <a:solidFill>
            <a:schemeClr val="accent2"/>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8339623" y="2254176"/>
            <a:ext cx="3166577" cy="3304607"/>
          </a:xfrm>
          <a:custGeom>
            <a:avLst/>
            <a:gdLst>
              <a:gd name="connsiteX0" fmla="*/ 0 w 2642042"/>
              <a:gd name="connsiteY0" fmla="*/ 0 h 2197271"/>
              <a:gd name="connsiteX1" fmla="*/ 2642042 w 2642042"/>
              <a:gd name="connsiteY1" fmla="*/ 90372 h 2197271"/>
              <a:gd name="connsiteX2" fmla="*/ 2470159 w 2642042"/>
              <a:gd name="connsiteY2" fmla="*/ 1201411 h 2197271"/>
              <a:gd name="connsiteX3" fmla="*/ 665384 w 2642042"/>
              <a:gd name="connsiteY3" fmla="*/ 2197272 h 2197271"/>
              <a:gd name="connsiteX4" fmla="*/ 0 w 2642042"/>
              <a:gd name="connsiteY4" fmla="*/ 0 h 2197271"/>
            </a:gdLst>
            <a:ahLst/>
            <a:cxnLst/>
            <a:rect l="l" t="t" r="r" b="b"/>
            <a:pathLst>
              <a:path w="2642042" h="2197271">
                <a:moveTo>
                  <a:pt x="0" y="0"/>
                </a:moveTo>
                <a:lnTo>
                  <a:pt x="2642042" y="90372"/>
                </a:lnTo>
                <a:lnTo>
                  <a:pt x="2470159" y="1201411"/>
                </a:lnTo>
                <a:lnTo>
                  <a:pt x="665384" y="2197272"/>
                </a:lnTo>
                <a:lnTo>
                  <a:pt x="0" y="0"/>
                </a:lnTo>
                <a:close/>
              </a:path>
            </a:pathLst>
          </a:custGeom>
          <a:noFill/>
          <a:ln w="8856" cap="flat">
            <a:solidFill>
              <a:schemeClr val="accent1"/>
            </a:solid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8355313" y="2805332"/>
            <a:ext cx="3135197" cy="2348231"/>
          </a:xfrm>
          <a:custGeom>
            <a:avLst/>
            <a:gdLst>
              <a:gd name="connsiteX0" fmla="*/ 0 w 2470158"/>
              <a:gd name="connsiteY0" fmla="*/ 0 h 1476070"/>
              <a:gd name="connsiteX1" fmla="*/ 2470158 w 2470158"/>
              <a:gd name="connsiteY1" fmla="*/ 0 h 1476070"/>
              <a:gd name="connsiteX2" fmla="*/ 2470158 w 2470158"/>
              <a:gd name="connsiteY2" fmla="*/ 1476070 h 1476070"/>
              <a:gd name="connsiteX3" fmla="*/ 0 w 2470158"/>
              <a:gd name="connsiteY3" fmla="*/ 1476070 h 1476070"/>
            </a:gdLst>
            <a:ahLst/>
            <a:cxnLst/>
            <a:rect l="l" t="t" r="r" b="b"/>
            <a:pathLst>
              <a:path w="2470158" h="1476070">
                <a:moveTo>
                  <a:pt x="0" y="0"/>
                </a:moveTo>
                <a:lnTo>
                  <a:pt x="2470158" y="0"/>
                </a:lnTo>
                <a:lnTo>
                  <a:pt x="2470158" y="1476070"/>
                </a:lnTo>
                <a:lnTo>
                  <a:pt x="0" y="1476070"/>
                </a:ln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1795525" y="1705617"/>
            <a:ext cx="921726" cy="921726"/>
          </a:xfrm>
          <a:custGeom>
            <a:avLst/>
            <a:gdLst>
              <a:gd name="connsiteX0" fmla="*/ 769045 w 769045"/>
              <a:gd name="connsiteY0" fmla="*/ 384523 h 769045"/>
              <a:gd name="connsiteX1" fmla="*/ 384523 w 769045"/>
              <a:gd name="connsiteY1" fmla="*/ 769045 h 769045"/>
              <a:gd name="connsiteX2" fmla="*/ 0 w 769045"/>
              <a:gd name="connsiteY2" fmla="*/ 384523 h 769045"/>
              <a:gd name="connsiteX3" fmla="*/ 384523 w 769045"/>
              <a:gd name="connsiteY3" fmla="*/ 0 h 769045"/>
              <a:gd name="connsiteX4" fmla="*/ 769045 w 769045"/>
              <a:gd name="connsiteY4" fmla="*/ 384523 h 769045"/>
            </a:gdLst>
            <a:ahLst/>
            <a:cxnLst/>
            <a:rect l="l" t="t" r="r" b="b"/>
            <a:pathLst>
              <a:path w="769045" h="769045">
                <a:moveTo>
                  <a:pt x="769045" y="384523"/>
                </a:moveTo>
                <a:cubicBezTo>
                  <a:pt x="769045" y="596888"/>
                  <a:pt x="596889" y="769045"/>
                  <a:pt x="384523" y="769045"/>
                </a:cubicBezTo>
                <a:cubicBezTo>
                  <a:pt x="172157" y="769045"/>
                  <a:pt x="0" y="596888"/>
                  <a:pt x="0" y="384523"/>
                </a:cubicBezTo>
                <a:cubicBezTo>
                  <a:pt x="0" y="172157"/>
                  <a:pt x="172157" y="0"/>
                  <a:pt x="384523" y="0"/>
                </a:cubicBezTo>
                <a:cubicBezTo>
                  <a:pt x="596889" y="0"/>
                  <a:pt x="769045" y="172157"/>
                  <a:pt x="769045" y="384523"/>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0" name="标题 1"/>
          <p:cNvSpPr txBox="1"/>
          <p:nvPr/>
        </p:nvSpPr>
        <p:spPr>
          <a:xfrm>
            <a:off x="5628787" y="1705617"/>
            <a:ext cx="921726" cy="921726"/>
          </a:xfrm>
          <a:custGeom>
            <a:avLst/>
            <a:gdLst>
              <a:gd name="connsiteX0" fmla="*/ 769045 w 769045"/>
              <a:gd name="connsiteY0" fmla="*/ 384523 h 769045"/>
              <a:gd name="connsiteX1" fmla="*/ 384522 w 769045"/>
              <a:gd name="connsiteY1" fmla="*/ 769045 h 769045"/>
              <a:gd name="connsiteX2" fmla="*/ 0 w 769045"/>
              <a:gd name="connsiteY2" fmla="*/ 384523 h 769045"/>
              <a:gd name="connsiteX3" fmla="*/ 384522 w 769045"/>
              <a:gd name="connsiteY3" fmla="*/ 0 h 769045"/>
              <a:gd name="connsiteX4" fmla="*/ 769045 w 769045"/>
              <a:gd name="connsiteY4" fmla="*/ 384523 h 769045"/>
            </a:gdLst>
            <a:ahLst/>
            <a:cxnLst/>
            <a:rect l="l" t="t" r="r" b="b"/>
            <a:pathLst>
              <a:path w="769045" h="769045">
                <a:moveTo>
                  <a:pt x="769045" y="384523"/>
                </a:moveTo>
                <a:cubicBezTo>
                  <a:pt x="769045" y="596888"/>
                  <a:pt x="596888" y="769045"/>
                  <a:pt x="384522" y="769045"/>
                </a:cubicBezTo>
                <a:cubicBezTo>
                  <a:pt x="172157" y="769045"/>
                  <a:pt x="0" y="596888"/>
                  <a:pt x="0" y="384523"/>
                </a:cubicBezTo>
                <a:cubicBezTo>
                  <a:pt x="0" y="172157"/>
                  <a:pt x="172157" y="0"/>
                  <a:pt x="384522" y="0"/>
                </a:cubicBezTo>
                <a:cubicBezTo>
                  <a:pt x="596888" y="0"/>
                  <a:pt x="769045" y="172157"/>
                  <a:pt x="769045" y="384523"/>
                </a:cubicBezTo>
                <a:close/>
              </a:path>
            </a:pathLst>
          </a:custGeom>
          <a:solidFill>
            <a:schemeClr val="accent2"/>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a:off x="9462049" y="1705617"/>
            <a:ext cx="921726" cy="921726"/>
          </a:xfrm>
          <a:custGeom>
            <a:avLst/>
            <a:gdLst>
              <a:gd name="connsiteX0" fmla="*/ 769045 w 769045"/>
              <a:gd name="connsiteY0" fmla="*/ 384523 h 769045"/>
              <a:gd name="connsiteX1" fmla="*/ 384523 w 769045"/>
              <a:gd name="connsiteY1" fmla="*/ 769045 h 769045"/>
              <a:gd name="connsiteX2" fmla="*/ 1 w 769045"/>
              <a:gd name="connsiteY2" fmla="*/ 384523 h 769045"/>
              <a:gd name="connsiteX3" fmla="*/ 384523 w 769045"/>
              <a:gd name="connsiteY3" fmla="*/ 0 h 769045"/>
              <a:gd name="connsiteX4" fmla="*/ 769045 w 769045"/>
              <a:gd name="connsiteY4" fmla="*/ 384523 h 769045"/>
            </a:gdLst>
            <a:ahLst/>
            <a:cxnLst/>
            <a:rect l="l" t="t" r="r" b="b"/>
            <a:pathLst>
              <a:path w="769045" h="769045">
                <a:moveTo>
                  <a:pt x="769045" y="384523"/>
                </a:moveTo>
                <a:cubicBezTo>
                  <a:pt x="769045" y="596888"/>
                  <a:pt x="596888" y="769045"/>
                  <a:pt x="384523" y="769045"/>
                </a:cubicBezTo>
                <a:cubicBezTo>
                  <a:pt x="172157" y="769045"/>
                  <a:pt x="1" y="596888"/>
                  <a:pt x="1" y="384523"/>
                </a:cubicBezTo>
                <a:cubicBezTo>
                  <a:pt x="1" y="172157"/>
                  <a:pt x="172157" y="0"/>
                  <a:pt x="384523" y="0"/>
                </a:cubicBezTo>
                <a:cubicBezTo>
                  <a:pt x="596889" y="0"/>
                  <a:pt x="769045" y="172157"/>
                  <a:pt x="769045" y="384523"/>
                </a:cubicBezTo>
                <a:close/>
              </a:path>
            </a:pathLst>
          </a:custGeom>
          <a:solidFill>
            <a:schemeClr val="accent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961971" y="2909520"/>
            <a:ext cx="2588833" cy="654216"/>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概念解析</a:t>
            </a:r>
            <a:endParaRPr kumimoji="1" lang="zh-CN" altLang="en-US" dirty="0"/>
          </a:p>
        </p:txBody>
      </p:sp>
      <p:sp>
        <p:nvSpPr>
          <p:cNvPr id="13" name="标题 1"/>
          <p:cNvSpPr txBox="1"/>
          <p:nvPr/>
        </p:nvSpPr>
        <p:spPr>
          <a:xfrm>
            <a:off x="961971" y="3670514"/>
            <a:ext cx="2588833" cy="1365626"/>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FFFFFF">
                    <a:alpha val="100000"/>
                  </a:srgbClr>
                </a:solidFill>
                <a:latin typeface="+mn-ea"/>
                <a:cs typeface="Source Han Sans"/>
              </a:rPr>
              <a:t/>
            </a:r>
            <a:r>
              <a:rPr kumimoji="1" lang="en-US" altLang="zh-CN" sz="1400" dirty="0">
                <a:ln w="12700">
                  <a:noFill/>
                </a:ln>
                <a:solidFill>
                  <a:srgbClr val="FFFFFF">
                    <a:alpha val="100000"/>
                  </a:srgbClr>
                </a:solidFill>
                <a:latin typeface="+mn-ea"/>
                <a:cs typeface="Source Han Sans"/>
              </a:rPr>
              <a:t/>
            </a:r>
            <a:r>
              <a:rPr kumimoji="1" lang="zh-CN" altLang="en-US" sz="1400" dirty="0">
                <a:ln w="12700">
                  <a:noFill/>
                </a:ln>
                <a:solidFill>
                  <a:srgbClr val="FFFFFF">
                    <a:alpha val="100000"/>
                  </a:srgbClr>
                </a:solidFill>
                <a:latin typeface="+mn-ea"/>
                <a:cs typeface="Source Han Sans"/>
              </a:rPr>
              <a:t/>
            </a:r>
            <a:r>
              <a:rPr sz="1400">
                <a:solidFill>
                  <a:srgbClr val="FFFFFF"/>
                </a:solidFill>
                <a:latin typeface="+mn-ea"/>
              </a:rPr>
              <a:t>计算机网络指多台设备通过通信链路互联，实现资源共享与信息交换。涉及协议、拓扑、传输介质等核心概念。</a:t>
            </a:r>
            <a:endParaRPr kumimoji="1" lang="zh-CN" altLang="en-US" dirty="0">
              <a:latin typeface="+mn-ea"/>
            </a:endParaRPr>
          </a:p>
        </p:txBody>
      </p:sp>
      <p:sp>
        <p:nvSpPr>
          <p:cNvPr id="14" name="标题 1"/>
          <p:cNvSpPr txBox="1"/>
          <p:nvPr/>
        </p:nvSpPr>
        <p:spPr>
          <a:xfrm>
            <a:off x="4795233" y="2909520"/>
            <a:ext cx="2588833" cy="654216"/>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场景研讨</a:t>
            </a:r>
            <a:endParaRPr kumimoji="1" lang="zh-CN" altLang="en-US" dirty="0"/>
          </a:p>
        </p:txBody>
      </p:sp>
      <p:sp>
        <p:nvSpPr>
          <p:cNvPr id="15" name="标题 1"/>
          <p:cNvSpPr txBox="1"/>
          <p:nvPr/>
        </p:nvSpPr>
        <p:spPr>
          <a:xfrm>
            <a:off x="4795233" y="3670514"/>
            <a:ext cx="2588833" cy="1365626"/>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FFFFFF">
                    <a:alpha val="100000"/>
                  </a:srgbClr>
                </a:solidFill>
                <a:latin typeface="+mn-ea"/>
              </a:rPr>
              <a:t/>
            </a:r>
            <a:r>
              <a:rPr kumimoji="1" lang="en-US" altLang="zh-CN" sz="1400" dirty="0">
                <a:ln w="12700">
                  <a:noFill/>
                </a:ln>
                <a:solidFill>
                  <a:srgbClr val="FFFFFF">
                    <a:alpha val="100000"/>
                  </a:srgbClr>
                </a:solidFill>
                <a:latin typeface="+mn-ea"/>
              </a:rPr>
              <a:t/>
            </a:r>
            <a:r>
              <a:rPr kumimoji="1" lang="zh-CN" altLang="en-US" sz="1400" dirty="0">
                <a:ln w="12700">
                  <a:noFill/>
                </a:ln>
                <a:solidFill>
                  <a:srgbClr val="FFFFFF">
                    <a:alpha val="100000"/>
                  </a:srgbClr>
                </a:solidFill>
                <a:latin typeface="+mn-ea"/>
              </a:rPr>
              <a:t/>
            </a:r>
            <a:r>
              <a:rPr sz="1400">
                <a:solidFill>
                  <a:srgbClr val="FFFFFF"/>
                </a:solidFill>
                <a:latin typeface="+mn-ea"/>
              </a:rPr>
              <a:t>计算机网络场景研讨涵盖网络协议、拓扑结构、数据传输、安全机制及故障排查等核心知识点，强调实践应用与案例分析。</a:t>
            </a:r>
          </a:p>
        </p:txBody>
      </p:sp>
      <p:sp>
        <p:nvSpPr>
          <p:cNvPr id="16" name="标题 1"/>
          <p:cNvSpPr txBox="1"/>
          <p:nvPr/>
        </p:nvSpPr>
        <p:spPr>
          <a:xfrm>
            <a:off x="8628495" y="2912110"/>
            <a:ext cx="2588833" cy="654216"/>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分组模拟</a:t>
            </a:r>
            <a:endParaRPr kumimoji="1" lang="zh-CN" altLang="en-US" dirty="0"/>
          </a:p>
        </p:txBody>
      </p:sp>
      <p:sp>
        <p:nvSpPr>
          <p:cNvPr id="17" name="标题 1"/>
          <p:cNvSpPr txBox="1"/>
          <p:nvPr/>
        </p:nvSpPr>
        <p:spPr>
          <a:xfrm>
            <a:off x="8628495" y="3673104"/>
            <a:ext cx="2588833" cy="1365626"/>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FFFFFF">
                    <a:alpha val="100000"/>
                  </a:srgbClr>
                </a:solidFill>
                <a:latin typeface="+mn-ea"/>
              </a:rPr>
              <a:t/>
            </a:r>
            <a:r>
              <a:rPr kumimoji="1" lang="en-US" altLang="zh-CN" sz="1400" dirty="0">
                <a:ln w="12700">
                  <a:noFill/>
                </a:ln>
                <a:solidFill>
                  <a:srgbClr val="FFFFFF">
                    <a:alpha val="100000"/>
                  </a:srgbClr>
                </a:solidFill>
                <a:latin typeface="+mn-ea"/>
              </a:rPr>
              <a:t/>
            </a:r>
            <a:r>
              <a:rPr kumimoji="1" lang="zh-CN" altLang="en-US" sz="1400" dirty="0">
                <a:ln w="12700">
                  <a:noFill/>
                </a:ln>
                <a:solidFill>
                  <a:srgbClr val="FFFFFF">
                    <a:alpha val="100000"/>
                  </a:srgbClr>
                </a:solidFill>
                <a:latin typeface="+mn-ea"/>
              </a:rPr>
              <a:t/>
            </a:r>
            <a:r>
              <a:rPr sz="1400">
                <a:solidFill>
                  <a:srgbClr val="FFFFFF"/>
                </a:solidFill>
                <a:latin typeface="+mn-ea"/>
              </a:rPr>
              <a:t>分组模拟涉及数据分组、路由选择、传输控制等核心概念，重点讲解分组交换原理、时延计算及网络性能分析。</a:t>
            </a:r>
          </a:p>
        </p:txBody>
      </p:sp>
      <p:sp>
        <p:nvSpPr>
          <p:cNvPr id="18" name="标题 1"/>
          <p:cNvSpPr txBox="1"/>
          <p:nvPr/>
        </p:nvSpPr>
        <p:spPr>
          <a:xfrm>
            <a:off x="2071187" y="1981280"/>
            <a:ext cx="370400" cy="37040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9" name="标题 1"/>
          <p:cNvSpPr txBox="1"/>
          <p:nvPr/>
        </p:nvSpPr>
        <p:spPr>
          <a:xfrm>
            <a:off x="5898276" y="1981280"/>
            <a:ext cx="382748" cy="370400"/>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9676493" y="1950744"/>
            <a:ext cx="492837" cy="431472"/>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21"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应用场景分析</a:t>
            </a:r>
            <a:endParaRPr kumimoji="1" lang="zh-CN" altLang="en-US" dirty="0"/>
          </a:p>
        </p:txBody>
      </p:sp>
      <p:sp>
        <p:nvSpPr>
          <p:cNvPr id="23"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05</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cs typeface="Source Han Sans CN Bold"/>
              </a:rPr>
              <a:t/>
            </a:r>
            <a:r>
              <a:rPr kumimoji="1" lang="en-US" altLang="zh-CN" sz="4000" dirty="0" b="1">
                <a:ln w="12700">
                  <a:noFill/>
                </a:ln>
                <a:solidFill>
                  <a:srgbClr val="000000">
                    <a:alpha val="100000"/>
                  </a:srgbClr>
                </a:solidFill>
                <a:latin typeface="等线"/>
                <a:ea typeface="Source Han Sans CN Bold"/>
                <a:cs typeface="Source Han Sans CN Bold"/>
              </a:rPr>
              <a:t/>
            </a:r>
            <a:r>
              <a:rPr sz="4000" b="1">
                <a:solidFill>
                  <a:srgbClr val="000000"/>
                </a:solidFill>
                <a:latin typeface="等线"/>
              </a:rPr>
              <a:t>协议栈探究</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1297826"/>
            <a:ext cx="3073854" cy="1792809"/>
          </a:xfrm>
          <a:custGeom>
            <a:avLst/>
            <a:gdLst>
              <a:gd name="T0" fmla="*/ 549 w 585"/>
              <a:gd name="T1" fmla="*/ 0 h 386"/>
              <a:gd name="T2" fmla="*/ 36 w 585"/>
              <a:gd name="T3" fmla="*/ 0 h 386"/>
              <a:gd name="T4" fmla="*/ 0 w 585"/>
              <a:gd name="T5" fmla="*/ 36 h 386"/>
              <a:gd name="T6" fmla="*/ 0 w 585"/>
              <a:gd name="T7" fmla="*/ 283 h 386"/>
              <a:gd name="T8" fmla="*/ 36 w 585"/>
              <a:gd name="T9" fmla="*/ 319 h 386"/>
              <a:gd name="T10" fmla="*/ 418 w 585"/>
              <a:gd name="T11" fmla="*/ 319 h 386"/>
              <a:gd name="T12" fmla="*/ 405 w 585"/>
              <a:gd name="T13" fmla="*/ 363 h 386"/>
              <a:gd name="T14" fmla="*/ 426 w 585"/>
              <a:gd name="T15" fmla="*/ 378 h 386"/>
              <a:gd name="T16" fmla="*/ 500 w 585"/>
              <a:gd name="T17" fmla="*/ 323 h 386"/>
              <a:gd name="T18" fmla="*/ 504 w 585"/>
              <a:gd name="T19" fmla="*/ 319 h 386"/>
              <a:gd name="T20" fmla="*/ 549 w 585"/>
              <a:gd name="T21" fmla="*/ 319 h 386"/>
              <a:gd name="T22" fmla="*/ 585 w 585"/>
              <a:gd name="T23" fmla="*/ 283 h 386"/>
              <a:gd name="T24" fmla="*/ 585 w 585"/>
              <a:gd name="T25" fmla="*/ 36 h 386"/>
              <a:gd name="T26" fmla="*/ 549 w 585"/>
              <a:gd name="T27" fmla="*/ 0 h 386"/>
            </a:gdLst>
            <a:ahLst/>
            <a:cxnLst/>
            <a:rect l="0" t="0" r="r" b="b"/>
            <a:pathLst>
              <a:path w="585" h="386">
                <a:moveTo>
                  <a:pt x="549" y="0"/>
                </a:moveTo>
                <a:cubicBezTo>
                  <a:pt x="36" y="0"/>
                  <a:pt x="36" y="0"/>
                  <a:pt x="36" y="0"/>
                </a:cubicBezTo>
                <a:cubicBezTo>
                  <a:pt x="16" y="0"/>
                  <a:pt x="0" y="16"/>
                  <a:pt x="0" y="36"/>
                </a:cubicBezTo>
                <a:cubicBezTo>
                  <a:pt x="0" y="283"/>
                  <a:pt x="0" y="283"/>
                  <a:pt x="0" y="283"/>
                </a:cubicBezTo>
                <a:cubicBezTo>
                  <a:pt x="0" y="302"/>
                  <a:pt x="16" y="319"/>
                  <a:pt x="36" y="319"/>
                </a:cubicBezTo>
                <a:cubicBezTo>
                  <a:pt x="418" y="319"/>
                  <a:pt x="418" y="319"/>
                  <a:pt x="418" y="319"/>
                </a:cubicBezTo>
                <a:cubicBezTo>
                  <a:pt x="405" y="363"/>
                  <a:pt x="405" y="363"/>
                  <a:pt x="405" y="363"/>
                </a:cubicBezTo>
                <a:cubicBezTo>
                  <a:pt x="401" y="376"/>
                  <a:pt x="415" y="386"/>
                  <a:pt x="426" y="378"/>
                </a:cubicBezTo>
                <a:cubicBezTo>
                  <a:pt x="500" y="323"/>
                  <a:pt x="500" y="323"/>
                  <a:pt x="500" y="323"/>
                </a:cubicBezTo>
                <a:cubicBezTo>
                  <a:pt x="502" y="322"/>
                  <a:pt x="503" y="320"/>
                  <a:pt x="504" y="319"/>
                </a:cubicBezTo>
                <a:cubicBezTo>
                  <a:pt x="549" y="319"/>
                  <a:pt x="549" y="319"/>
                  <a:pt x="549" y="319"/>
                </a:cubicBezTo>
                <a:cubicBezTo>
                  <a:pt x="569" y="319"/>
                  <a:pt x="585" y="302"/>
                  <a:pt x="585" y="283"/>
                </a:cubicBezTo>
                <a:cubicBezTo>
                  <a:pt x="585" y="36"/>
                  <a:pt x="585" y="36"/>
                  <a:pt x="585" y="36"/>
                </a:cubicBezTo>
                <a:cubicBezTo>
                  <a:pt x="585" y="16"/>
                  <a:pt x="569" y="0"/>
                  <a:pt x="549" y="0"/>
                </a:cubicBezTo>
                <a:close/>
              </a:path>
            </a:pathLst>
          </a:custGeom>
          <a:solidFill>
            <a:schemeClr val="accent1"/>
          </a:solidFill>
          <a:ln cap="sq">
            <a:noFill/>
          </a:ln>
        </p:spPr>
        <p:txBody>
          <a:bodyPr vert="horz" wrap="square" lIns="91440" tIns="45720" rIns="91440" bIns="45720" rtlCol="0" anchor="t"/>
          <a:lstStyle/>
          <a:p>
            <a:pPr algn="l">
              <a:lnSpc>
                <a:spcPct val="110000"/>
              </a:lnSpc>
            </a:pPr>
            <a:endParaRPr kumimoji="1" lang="zh-CN" altLang="en-US"/>
          </a:p>
        </p:txBody>
      </p:sp>
      <p:sp>
        <p:nvSpPr>
          <p:cNvPr id="4" name="标题 1"/>
          <p:cNvSpPr txBox="1"/>
          <p:nvPr/>
        </p:nvSpPr>
        <p:spPr>
          <a:xfrm>
            <a:off x="1817881" y="1612365"/>
            <a:ext cx="758892" cy="822066"/>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660400" y="3674589"/>
            <a:ext cx="3073854" cy="2510311"/>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262626">
                    <a:alpha val="100000"/>
                  </a:srgbClr>
                </a:solidFill>
                <a:ea typeface="Source Han Sans"/>
                <a:cs typeface="Sans Serif Collection" panose="020B0502040504020204" pitchFamily="34" charset="0"/>
              </a:rPr>
              <a:t/>
            </a:r>
            <a:r>
              <a:rPr kumimoji="1" lang="en-US" altLang="zh-CN" sz="1400" dirty="0">
                <a:ln w="12700">
                  <a:noFill/>
                </a:ln>
                <a:solidFill>
                  <a:srgbClr val="262626">
                    <a:alpha val="100000"/>
                  </a:srgbClr>
                </a:solidFill>
                <a:ea typeface="Source Han Sans"/>
                <a:cs typeface="Sans Serif Collection" panose="020B0502040504020204" pitchFamily="34" charset="0"/>
              </a:rPr>
              <a:t/>
            </a:r>
            <a:r>
              <a:rPr kumimoji="1" lang="zh-CN" altLang="en-US" sz="1400" dirty="0">
                <a:ln w="12700">
                  <a:noFill/>
                </a:ln>
                <a:solidFill>
                  <a:srgbClr val="262626">
                    <a:alpha val="100000"/>
                  </a:srgbClr>
                </a:solidFill>
                <a:ea typeface="Source Han Sans"/>
                <a:cs typeface="Sans Serif Collection" panose="020B0502040504020204" pitchFamily="34" charset="0"/>
              </a:rPr>
              <a:t/>
            </a:r>
            <a:r>
              <a:rPr sz="1400">
                <a:solidFill>
                  <a:srgbClr val="262626"/>
                </a:solidFill>
              </a:rPr>
              <a:t>计算机网络指互联设备通过协议实现数据交换的系统，涉及拓扑结构、传输介质、OSI模型、TCP/IP协议及网络安全等核心内容。</a:t>
            </a:r>
          </a:p>
        </p:txBody>
      </p:sp>
      <p:sp>
        <p:nvSpPr>
          <p:cNvPr id="6" name="标题 1"/>
          <p:cNvSpPr txBox="1"/>
          <p:nvPr/>
        </p:nvSpPr>
        <p:spPr>
          <a:xfrm>
            <a:off x="660400" y="3187556"/>
            <a:ext cx="3073854" cy="436721"/>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概念讲解</a:t>
            </a:r>
            <a:endParaRPr kumimoji="1" lang="zh-CN" altLang="en-US" dirty="0"/>
          </a:p>
        </p:txBody>
      </p:sp>
      <p:sp>
        <p:nvSpPr>
          <p:cNvPr id="7" name="标题 1"/>
          <p:cNvSpPr txBox="1"/>
          <p:nvPr/>
        </p:nvSpPr>
        <p:spPr>
          <a:xfrm>
            <a:off x="4552723" y="1297826"/>
            <a:ext cx="3073854" cy="1792809"/>
          </a:xfrm>
          <a:custGeom>
            <a:avLst/>
            <a:gdLst>
              <a:gd name="T0" fmla="*/ 549 w 585"/>
              <a:gd name="T1" fmla="*/ 0 h 386"/>
              <a:gd name="T2" fmla="*/ 36 w 585"/>
              <a:gd name="T3" fmla="*/ 0 h 386"/>
              <a:gd name="T4" fmla="*/ 0 w 585"/>
              <a:gd name="T5" fmla="*/ 36 h 386"/>
              <a:gd name="T6" fmla="*/ 0 w 585"/>
              <a:gd name="T7" fmla="*/ 283 h 386"/>
              <a:gd name="T8" fmla="*/ 36 w 585"/>
              <a:gd name="T9" fmla="*/ 319 h 386"/>
              <a:gd name="T10" fmla="*/ 418 w 585"/>
              <a:gd name="T11" fmla="*/ 319 h 386"/>
              <a:gd name="T12" fmla="*/ 405 w 585"/>
              <a:gd name="T13" fmla="*/ 363 h 386"/>
              <a:gd name="T14" fmla="*/ 426 w 585"/>
              <a:gd name="T15" fmla="*/ 378 h 386"/>
              <a:gd name="T16" fmla="*/ 500 w 585"/>
              <a:gd name="T17" fmla="*/ 323 h 386"/>
              <a:gd name="T18" fmla="*/ 504 w 585"/>
              <a:gd name="T19" fmla="*/ 319 h 386"/>
              <a:gd name="T20" fmla="*/ 549 w 585"/>
              <a:gd name="T21" fmla="*/ 319 h 386"/>
              <a:gd name="T22" fmla="*/ 585 w 585"/>
              <a:gd name="T23" fmla="*/ 283 h 386"/>
              <a:gd name="T24" fmla="*/ 585 w 585"/>
              <a:gd name="T25" fmla="*/ 36 h 386"/>
              <a:gd name="T26" fmla="*/ 549 w 585"/>
              <a:gd name="T27" fmla="*/ 0 h 386"/>
            </a:gdLst>
            <a:ahLst/>
            <a:cxnLst/>
            <a:rect l="0" t="0" r="r" b="b"/>
            <a:pathLst>
              <a:path w="585" h="386">
                <a:moveTo>
                  <a:pt x="549" y="0"/>
                </a:moveTo>
                <a:cubicBezTo>
                  <a:pt x="36" y="0"/>
                  <a:pt x="36" y="0"/>
                  <a:pt x="36" y="0"/>
                </a:cubicBezTo>
                <a:cubicBezTo>
                  <a:pt x="16" y="0"/>
                  <a:pt x="0" y="16"/>
                  <a:pt x="0" y="36"/>
                </a:cubicBezTo>
                <a:cubicBezTo>
                  <a:pt x="0" y="283"/>
                  <a:pt x="0" y="283"/>
                  <a:pt x="0" y="283"/>
                </a:cubicBezTo>
                <a:cubicBezTo>
                  <a:pt x="0" y="302"/>
                  <a:pt x="16" y="319"/>
                  <a:pt x="36" y="319"/>
                </a:cubicBezTo>
                <a:cubicBezTo>
                  <a:pt x="418" y="319"/>
                  <a:pt x="418" y="319"/>
                  <a:pt x="418" y="319"/>
                </a:cubicBezTo>
                <a:cubicBezTo>
                  <a:pt x="405" y="363"/>
                  <a:pt x="405" y="363"/>
                  <a:pt x="405" y="363"/>
                </a:cubicBezTo>
                <a:cubicBezTo>
                  <a:pt x="401" y="376"/>
                  <a:pt x="415" y="386"/>
                  <a:pt x="426" y="378"/>
                </a:cubicBezTo>
                <a:cubicBezTo>
                  <a:pt x="500" y="323"/>
                  <a:pt x="500" y="323"/>
                  <a:pt x="500" y="323"/>
                </a:cubicBezTo>
                <a:cubicBezTo>
                  <a:pt x="502" y="322"/>
                  <a:pt x="503" y="320"/>
                  <a:pt x="504" y="319"/>
                </a:cubicBezTo>
                <a:cubicBezTo>
                  <a:pt x="549" y="319"/>
                  <a:pt x="549" y="319"/>
                  <a:pt x="549" y="319"/>
                </a:cubicBezTo>
                <a:cubicBezTo>
                  <a:pt x="569" y="319"/>
                  <a:pt x="585" y="302"/>
                  <a:pt x="585" y="283"/>
                </a:cubicBezTo>
                <a:cubicBezTo>
                  <a:pt x="585" y="36"/>
                  <a:pt x="585" y="36"/>
                  <a:pt x="585" y="36"/>
                </a:cubicBezTo>
                <a:cubicBezTo>
                  <a:pt x="585" y="16"/>
                  <a:pt x="569" y="0"/>
                  <a:pt x="549" y="0"/>
                </a:cubicBezTo>
                <a:close/>
              </a:path>
            </a:pathLst>
          </a:custGeom>
          <a:solidFill>
            <a:schemeClr val="accent1"/>
          </a:solidFill>
          <a:ln cap="sq">
            <a:noFill/>
          </a:ln>
        </p:spPr>
        <p:txBody>
          <a:bodyPr vert="horz" wrap="square" lIns="91440" tIns="45720" rIns="91440" bIns="45720" rtlCol="0" anchor="t"/>
          <a:lstStyle/>
          <a:p>
            <a:pPr algn="l">
              <a:lnSpc>
                <a:spcPct val="110000"/>
              </a:lnSpc>
            </a:pPr>
            <a:endParaRPr kumimoji="1" lang="zh-CN" altLang="en-US"/>
          </a:p>
        </p:txBody>
      </p:sp>
      <p:sp>
        <p:nvSpPr>
          <p:cNvPr id="8" name="标题 1"/>
          <p:cNvSpPr txBox="1"/>
          <p:nvPr/>
        </p:nvSpPr>
        <p:spPr>
          <a:xfrm>
            <a:off x="5694363" y="1612365"/>
            <a:ext cx="790574" cy="822066"/>
          </a:xfrm>
          <a:custGeom>
            <a:avLst/>
            <a:gdLst>
              <a:gd name="connsiteX0" fmla="*/ 337768 w 1372282"/>
              <a:gd name="connsiteY0" fmla="*/ 1315328 h 1426949"/>
              <a:gd name="connsiteX1" fmla="*/ 530173 w 1372282"/>
              <a:gd name="connsiteY1" fmla="*/ 1315328 h 1426949"/>
              <a:gd name="connsiteX2" fmla="*/ 842109 w 1372282"/>
              <a:gd name="connsiteY2" fmla="*/ 1315328 h 1426949"/>
              <a:gd name="connsiteX3" fmla="*/ 1034514 w 1372282"/>
              <a:gd name="connsiteY3" fmla="*/ 1315328 h 1426949"/>
              <a:gd name="connsiteX4" fmla="*/ 1090325 w 1372282"/>
              <a:gd name="connsiteY4" fmla="*/ 1371139 h 1426949"/>
              <a:gd name="connsiteX5" fmla="*/ 1034514 w 1372282"/>
              <a:gd name="connsiteY5" fmla="*/ 1426949 h 1426949"/>
              <a:gd name="connsiteX6" fmla="*/ 842109 w 1372282"/>
              <a:gd name="connsiteY6" fmla="*/ 1426949 h 1426949"/>
              <a:gd name="connsiteX7" fmla="*/ 530173 w 1372282"/>
              <a:gd name="connsiteY7" fmla="*/ 1426949 h 1426949"/>
              <a:gd name="connsiteX8" fmla="*/ 337768 w 1372282"/>
              <a:gd name="connsiteY8" fmla="*/ 1426949 h 1426949"/>
              <a:gd name="connsiteX9" fmla="*/ 281957 w 1372282"/>
              <a:gd name="connsiteY9" fmla="*/ 1371139 h 1426949"/>
              <a:gd name="connsiteX10" fmla="*/ 337768 w 1372282"/>
              <a:gd name="connsiteY10" fmla="*/ 1315328 h 1426949"/>
              <a:gd name="connsiteX11" fmla="*/ 686154 w 1372282"/>
              <a:gd name="connsiteY11" fmla="*/ 111621 h 1426949"/>
              <a:gd name="connsiteX12" fmla="*/ 237624 w 1372282"/>
              <a:gd name="connsiteY12" fmla="*/ 560152 h 1426949"/>
              <a:gd name="connsiteX13" fmla="*/ 237624 w 1372282"/>
              <a:gd name="connsiteY13" fmla="*/ 985614 h 1426949"/>
              <a:gd name="connsiteX14" fmla="*/ 229252 w 1372282"/>
              <a:gd name="connsiteY14" fmla="*/ 1014822 h 1426949"/>
              <a:gd name="connsiteX15" fmla="*/ 155768 w 1372282"/>
              <a:gd name="connsiteY15" fmla="*/ 1134814 h 1426949"/>
              <a:gd name="connsiteX16" fmla="*/ 1214680 w 1372282"/>
              <a:gd name="connsiteY16" fmla="*/ 1134814 h 1426949"/>
              <a:gd name="connsiteX17" fmla="*/ 1143429 w 1372282"/>
              <a:gd name="connsiteY17" fmla="*/ 1023565 h 1426949"/>
              <a:gd name="connsiteX18" fmla="*/ 1134685 w 1372282"/>
              <a:gd name="connsiteY18" fmla="*/ 993428 h 1426949"/>
              <a:gd name="connsiteX19" fmla="*/ 1134685 w 1372282"/>
              <a:gd name="connsiteY19" fmla="*/ 560152 h 1426949"/>
              <a:gd name="connsiteX20" fmla="*/ 686154 w 1372282"/>
              <a:gd name="connsiteY20" fmla="*/ 111621 h 1426949"/>
              <a:gd name="connsiteX21" fmla="*/ 686154 w 1372282"/>
              <a:gd name="connsiteY21" fmla="*/ 0 h 1426949"/>
              <a:gd name="connsiteX22" fmla="*/ 903815 w 1372282"/>
              <a:gd name="connsiteY22" fmla="*/ 44276 h 1426949"/>
              <a:gd name="connsiteX23" fmla="*/ 1081851 w 1372282"/>
              <a:gd name="connsiteY23" fmla="*/ 164455 h 1426949"/>
              <a:gd name="connsiteX24" fmla="*/ 1202030 w 1372282"/>
              <a:gd name="connsiteY24" fmla="*/ 342491 h 1426949"/>
              <a:gd name="connsiteX25" fmla="*/ 1246306 w 1372282"/>
              <a:gd name="connsiteY25" fmla="*/ 560152 h 1426949"/>
              <a:gd name="connsiteX26" fmla="*/ 1246306 w 1372282"/>
              <a:gd name="connsiteY26" fmla="*/ 977243 h 1426949"/>
              <a:gd name="connsiteX27" fmla="*/ 1363508 w 1372282"/>
              <a:gd name="connsiteY27" fmla="*/ 1160487 h 1426949"/>
              <a:gd name="connsiteX28" fmla="*/ 1365369 w 1372282"/>
              <a:gd name="connsiteY28" fmla="*/ 1217414 h 1426949"/>
              <a:gd name="connsiteX29" fmla="*/ 1316628 w 1372282"/>
              <a:gd name="connsiteY29" fmla="*/ 1246436 h 1426949"/>
              <a:gd name="connsiteX30" fmla="*/ 55867 w 1372282"/>
              <a:gd name="connsiteY30" fmla="*/ 1246436 h 1426949"/>
              <a:gd name="connsiteX31" fmla="*/ 7126 w 1372282"/>
              <a:gd name="connsiteY31" fmla="*/ 1217786 h 1426949"/>
              <a:gd name="connsiteX32" fmla="*/ 8242 w 1372282"/>
              <a:gd name="connsiteY32" fmla="*/ 1161232 h 1426949"/>
              <a:gd name="connsiteX33" fmla="*/ 126002 w 1372282"/>
              <a:gd name="connsiteY33" fmla="*/ 969801 h 1426949"/>
              <a:gd name="connsiteX34" fmla="*/ 126002 w 1372282"/>
              <a:gd name="connsiteY34" fmla="*/ 560152 h 1426949"/>
              <a:gd name="connsiteX35" fmla="*/ 170279 w 1372282"/>
              <a:gd name="connsiteY35" fmla="*/ 342491 h 1426949"/>
              <a:gd name="connsiteX36" fmla="*/ 290458 w 1372282"/>
              <a:gd name="connsiteY36" fmla="*/ 164455 h 1426949"/>
              <a:gd name="connsiteX37" fmla="*/ 468493 w 1372282"/>
              <a:gd name="connsiteY37" fmla="*/ 44276 h 1426949"/>
              <a:gd name="connsiteX38" fmla="*/ 686154 w 1372282"/>
              <a:gd name="connsiteY38" fmla="*/ 0 h 1426949"/>
            </a:gdLst>
            <a:ahLst/>
            <a:cxnLst/>
            <a:rect l="l" t="t" r="r" b="b"/>
            <a:pathLst>
              <a:path w="1372282" h="1426949">
                <a:moveTo>
                  <a:pt x="337768" y="1315328"/>
                </a:moveTo>
                <a:lnTo>
                  <a:pt x="530173" y="1315328"/>
                </a:lnTo>
                <a:lnTo>
                  <a:pt x="842109" y="1315328"/>
                </a:lnTo>
                <a:lnTo>
                  <a:pt x="1034514" y="1315328"/>
                </a:lnTo>
                <a:cubicBezTo>
                  <a:pt x="1065396" y="1315328"/>
                  <a:pt x="1090325" y="1340257"/>
                  <a:pt x="1090325" y="1371139"/>
                </a:cubicBezTo>
                <a:cubicBezTo>
                  <a:pt x="1090325" y="1402021"/>
                  <a:pt x="1065210" y="1426949"/>
                  <a:pt x="1034514" y="1426949"/>
                </a:cubicBezTo>
                <a:lnTo>
                  <a:pt x="842109" y="1426949"/>
                </a:lnTo>
                <a:lnTo>
                  <a:pt x="530173" y="1426949"/>
                </a:lnTo>
                <a:lnTo>
                  <a:pt x="337768" y="1426949"/>
                </a:lnTo>
                <a:cubicBezTo>
                  <a:pt x="306886" y="1426949"/>
                  <a:pt x="281957" y="1402021"/>
                  <a:pt x="281957" y="1371139"/>
                </a:cubicBezTo>
                <a:cubicBezTo>
                  <a:pt x="281957" y="1340257"/>
                  <a:pt x="306886" y="1315328"/>
                  <a:pt x="337768" y="1315328"/>
                </a:cubicBezTo>
                <a:close/>
                <a:moveTo>
                  <a:pt x="686154" y="111621"/>
                </a:moveTo>
                <a:cubicBezTo>
                  <a:pt x="438914" y="111621"/>
                  <a:pt x="237624" y="312725"/>
                  <a:pt x="237624" y="560152"/>
                </a:cubicBezTo>
                <a:lnTo>
                  <a:pt x="237624" y="985614"/>
                </a:lnTo>
                <a:cubicBezTo>
                  <a:pt x="237624" y="996032"/>
                  <a:pt x="234833" y="1006078"/>
                  <a:pt x="229252" y="1014822"/>
                </a:cubicBezTo>
                <a:lnTo>
                  <a:pt x="155768" y="1134814"/>
                </a:lnTo>
                <a:lnTo>
                  <a:pt x="1214680" y="1134814"/>
                </a:lnTo>
                <a:lnTo>
                  <a:pt x="1143429" y="1023565"/>
                </a:lnTo>
                <a:cubicBezTo>
                  <a:pt x="1137662" y="1014636"/>
                  <a:pt x="1134685" y="1004218"/>
                  <a:pt x="1134685" y="993428"/>
                </a:cubicBezTo>
                <a:lnTo>
                  <a:pt x="1134685" y="560152"/>
                </a:lnTo>
                <a:cubicBezTo>
                  <a:pt x="1134685" y="312911"/>
                  <a:pt x="933581" y="111621"/>
                  <a:pt x="686154" y="111621"/>
                </a:cubicBezTo>
                <a:close/>
                <a:moveTo>
                  <a:pt x="686154" y="0"/>
                </a:moveTo>
                <a:cubicBezTo>
                  <a:pt x="761499" y="0"/>
                  <a:pt x="834610" y="14883"/>
                  <a:pt x="903815" y="44276"/>
                </a:cubicBezTo>
                <a:cubicBezTo>
                  <a:pt x="970416" y="72554"/>
                  <a:pt x="1030319" y="113109"/>
                  <a:pt x="1081851" y="164455"/>
                </a:cubicBezTo>
                <a:cubicBezTo>
                  <a:pt x="1133383" y="215987"/>
                  <a:pt x="1173753" y="275890"/>
                  <a:pt x="1202030" y="342491"/>
                </a:cubicBezTo>
                <a:cubicBezTo>
                  <a:pt x="1231423" y="411510"/>
                  <a:pt x="1246306" y="484808"/>
                  <a:pt x="1246306" y="560152"/>
                </a:cubicBezTo>
                <a:lnTo>
                  <a:pt x="1246306" y="977243"/>
                </a:lnTo>
                <a:lnTo>
                  <a:pt x="1363508" y="1160487"/>
                </a:lnTo>
                <a:cubicBezTo>
                  <a:pt x="1374484" y="1177603"/>
                  <a:pt x="1375229" y="1199555"/>
                  <a:pt x="1365369" y="1217414"/>
                </a:cubicBezTo>
                <a:cubicBezTo>
                  <a:pt x="1355695" y="1235273"/>
                  <a:pt x="1336905" y="1246436"/>
                  <a:pt x="1316628" y="1246436"/>
                </a:cubicBezTo>
                <a:lnTo>
                  <a:pt x="55867" y="1246436"/>
                </a:lnTo>
                <a:cubicBezTo>
                  <a:pt x="35589" y="1246436"/>
                  <a:pt x="16986" y="1235460"/>
                  <a:pt x="7126" y="1217786"/>
                </a:cubicBezTo>
                <a:cubicBezTo>
                  <a:pt x="-2734" y="1200113"/>
                  <a:pt x="-2362" y="1178533"/>
                  <a:pt x="8242" y="1161232"/>
                </a:cubicBezTo>
                <a:lnTo>
                  <a:pt x="126002" y="969801"/>
                </a:lnTo>
                <a:lnTo>
                  <a:pt x="126002" y="560152"/>
                </a:lnTo>
                <a:cubicBezTo>
                  <a:pt x="126002" y="484808"/>
                  <a:pt x="140885" y="411696"/>
                  <a:pt x="170279" y="342491"/>
                </a:cubicBezTo>
                <a:cubicBezTo>
                  <a:pt x="198556" y="275890"/>
                  <a:pt x="239112" y="215987"/>
                  <a:pt x="290458" y="164455"/>
                </a:cubicBezTo>
                <a:cubicBezTo>
                  <a:pt x="341803" y="112923"/>
                  <a:pt x="401893" y="72554"/>
                  <a:pt x="468493" y="44276"/>
                </a:cubicBezTo>
                <a:cubicBezTo>
                  <a:pt x="537512" y="14883"/>
                  <a:pt x="610810" y="0"/>
                  <a:pt x="686154" y="0"/>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552723" y="3674589"/>
            <a:ext cx="3073854" cy="2510311"/>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262626">
                    <a:alpha val="100000"/>
                  </a:srgbClr>
                </a:solidFill>
                <a:ea typeface="Source Han Sans"/>
                <a:cs typeface="Sans Serif Collection" panose="020B0502040504020204" pitchFamily="34" charset="0"/>
              </a:rPr>
              <a:t/>
            </a:r>
            <a:r>
              <a:rPr kumimoji="1" lang="en-US" altLang="zh-CN" sz="1400" dirty="0">
                <a:ln w="12700">
                  <a:noFill/>
                </a:ln>
                <a:solidFill>
                  <a:srgbClr val="262626">
                    <a:alpha val="100000"/>
                  </a:srgbClr>
                </a:solidFill>
                <a:ea typeface="Source Han Sans"/>
                <a:cs typeface="Sans Serif Collection" panose="020B0502040504020204" pitchFamily="34" charset="0"/>
              </a:rPr>
              <a:t/>
            </a:r>
            <a:r>
              <a:rPr kumimoji="1" lang="zh-CN" altLang="en-US" sz="1400" dirty="0">
                <a:ln w="12700">
                  <a:noFill/>
                </a:ln>
                <a:solidFill>
                  <a:srgbClr val="262626">
                    <a:alpha val="100000"/>
                  </a:srgbClr>
                </a:solidFill>
                <a:ea typeface="Source Han Sans"/>
                <a:cs typeface="Sans Serif Collection" panose="020B0502040504020204" pitchFamily="34" charset="0"/>
              </a:rPr>
              <a:t/>
            </a:r>
            <a:r>
              <a:rPr sz="1400">
                <a:solidFill>
                  <a:srgbClr val="262626"/>
                </a:solidFill>
              </a:rPr>
              <a:t>计算机网络分层模型包括物理层、数据链路层、网络层、传输层和应用层，每层负责特定功能，通过协议实现数据封装与传输。</a:t>
            </a:r>
          </a:p>
        </p:txBody>
      </p:sp>
      <p:sp>
        <p:nvSpPr>
          <p:cNvPr id="10" name="标题 1"/>
          <p:cNvSpPr txBox="1"/>
          <p:nvPr/>
        </p:nvSpPr>
        <p:spPr>
          <a:xfrm>
            <a:off x="4552723" y="3187556"/>
            <a:ext cx="3073854" cy="436721"/>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分层演示</a:t>
            </a:r>
            <a:endParaRPr kumimoji="1" lang="zh-CN" altLang="en-US" dirty="0"/>
          </a:p>
        </p:txBody>
      </p:sp>
      <p:sp>
        <p:nvSpPr>
          <p:cNvPr id="11" name="标题 1"/>
          <p:cNvSpPr txBox="1"/>
          <p:nvPr/>
        </p:nvSpPr>
        <p:spPr>
          <a:xfrm>
            <a:off x="8445046" y="1297826"/>
            <a:ext cx="3073854" cy="1792809"/>
          </a:xfrm>
          <a:custGeom>
            <a:avLst/>
            <a:gdLst>
              <a:gd name="T0" fmla="*/ 549 w 585"/>
              <a:gd name="T1" fmla="*/ 0 h 386"/>
              <a:gd name="T2" fmla="*/ 36 w 585"/>
              <a:gd name="T3" fmla="*/ 0 h 386"/>
              <a:gd name="T4" fmla="*/ 0 w 585"/>
              <a:gd name="T5" fmla="*/ 36 h 386"/>
              <a:gd name="T6" fmla="*/ 0 w 585"/>
              <a:gd name="T7" fmla="*/ 283 h 386"/>
              <a:gd name="T8" fmla="*/ 36 w 585"/>
              <a:gd name="T9" fmla="*/ 319 h 386"/>
              <a:gd name="T10" fmla="*/ 418 w 585"/>
              <a:gd name="T11" fmla="*/ 319 h 386"/>
              <a:gd name="T12" fmla="*/ 405 w 585"/>
              <a:gd name="T13" fmla="*/ 363 h 386"/>
              <a:gd name="T14" fmla="*/ 426 w 585"/>
              <a:gd name="T15" fmla="*/ 378 h 386"/>
              <a:gd name="T16" fmla="*/ 500 w 585"/>
              <a:gd name="T17" fmla="*/ 323 h 386"/>
              <a:gd name="T18" fmla="*/ 504 w 585"/>
              <a:gd name="T19" fmla="*/ 319 h 386"/>
              <a:gd name="T20" fmla="*/ 549 w 585"/>
              <a:gd name="T21" fmla="*/ 319 h 386"/>
              <a:gd name="T22" fmla="*/ 585 w 585"/>
              <a:gd name="T23" fmla="*/ 283 h 386"/>
              <a:gd name="T24" fmla="*/ 585 w 585"/>
              <a:gd name="T25" fmla="*/ 36 h 386"/>
              <a:gd name="T26" fmla="*/ 549 w 585"/>
              <a:gd name="T27" fmla="*/ 0 h 386"/>
            </a:gdLst>
            <a:ahLst/>
            <a:cxnLst/>
            <a:rect l="0" t="0" r="r" b="b"/>
            <a:pathLst>
              <a:path w="585" h="386">
                <a:moveTo>
                  <a:pt x="549" y="0"/>
                </a:moveTo>
                <a:cubicBezTo>
                  <a:pt x="36" y="0"/>
                  <a:pt x="36" y="0"/>
                  <a:pt x="36" y="0"/>
                </a:cubicBezTo>
                <a:cubicBezTo>
                  <a:pt x="16" y="0"/>
                  <a:pt x="0" y="16"/>
                  <a:pt x="0" y="36"/>
                </a:cubicBezTo>
                <a:cubicBezTo>
                  <a:pt x="0" y="283"/>
                  <a:pt x="0" y="283"/>
                  <a:pt x="0" y="283"/>
                </a:cubicBezTo>
                <a:cubicBezTo>
                  <a:pt x="0" y="302"/>
                  <a:pt x="16" y="319"/>
                  <a:pt x="36" y="319"/>
                </a:cubicBezTo>
                <a:cubicBezTo>
                  <a:pt x="418" y="319"/>
                  <a:pt x="418" y="319"/>
                  <a:pt x="418" y="319"/>
                </a:cubicBezTo>
                <a:cubicBezTo>
                  <a:pt x="405" y="363"/>
                  <a:pt x="405" y="363"/>
                  <a:pt x="405" y="363"/>
                </a:cubicBezTo>
                <a:cubicBezTo>
                  <a:pt x="401" y="376"/>
                  <a:pt x="415" y="386"/>
                  <a:pt x="426" y="378"/>
                </a:cubicBezTo>
                <a:cubicBezTo>
                  <a:pt x="500" y="323"/>
                  <a:pt x="500" y="323"/>
                  <a:pt x="500" y="323"/>
                </a:cubicBezTo>
                <a:cubicBezTo>
                  <a:pt x="502" y="322"/>
                  <a:pt x="503" y="320"/>
                  <a:pt x="504" y="319"/>
                </a:cubicBezTo>
                <a:cubicBezTo>
                  <a:pt x="549" y="319"/>
                  <a:pt x="549" y="319"/>
                  <a:pt x="549" y="319"/>
                </a:cubicBezTo>
                <a:cubicBezTo>
                  <a:pt x="569" y="319"/>
                  <a:pt x="585" y="302"/>
                  <a:pt x="585" y="283"/>
                </a:cubicBezTo>
                <a:cubicBezTo>
                  <a:pt x="585" y="36"/>
                  <a:pt x="585" y="36"/>
                  <a:pt x="585" y="36"/>
                </a:cubicBezTo>
                <a:cubicBezTo>
                  <a:pt x="585" y="16"/>
                  <a:pt x="569" y="0"/>
                  <a:pt x="549" y="0"/>
                </a:cubicBezTo>
                <a:close/>
              </a:path>
            </a:pathLst>
          </a:custGeom>
          <a:solidFill>
            <a:schemeClr val="accent1"/>
          </a:solidFill>
          <a:ln cap="sq">
            <a:noFill/>
          </a:ln>
        </p:spPr>
        <p:txBody>
          <a:bodyPr vert="horz" wrap="square" lIns="91440" tIns="45720" rIns="91440" bIns="45720" rtlCol="0" anchor="t"/>
          <a:lstStyle/>
          <a:p>
            <a:pPr algn="l">
              <a:lnSpc>
                <a:spcPct val="110000"/>
              </a:lnSpc>
            </a:pPr>
            <a:endParaRPr kumimoji="1" lang="zh-CN" altLang="en-US"/>
          </a:p>
        </p:txBody>
      </p:sp>
      <p:sp>
        <p:nvSpPr>
          <p:cNvPr id="12" name="标题 1"/>
          <p:cNvSpPr txBox="1"/>
          <p:nvPr/>
        </p:nvSpPr>
        <p:spPr>
          <a:xfrm>
            <a:off x="9571000" y="1612365"/>
            <a:ext cx="821946" cy="822066"/>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8445046" y="3674589"/>
            <a:ext cx="3073854" cy="2510311"/>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262626">
                    <a:alpha val="100000"/>
                  </a:srgbClr>
                </a:solidFill>
                <a:ea typeface="Source Han Sans"/>
                <a:cs typeface="Sans Serif Collection" panose="020B0502040504020204" pitchFamily="34" charset="0"/>
              </a:rPr>
              <a:t/>
            </a:r>
            <a:r>
              <a:rPr kumimoji="1" lang="en-US" altLang="zh-CN" sz="1400" dirty="0">
                <a:ln w="12700">
                  <a:noFill/>
                </a:ln>
                <a:solidFill>
                  <a:srgbClr val="262626">
                    <a:alpha val="100000"/>
                  </a:srgbClr>
                </a:solidFill>
                <a:ea typeface="Source Han Sans"/>
                <a:cs typeface="Sans Serif Collection" panose="020B0502040504020204" pitchFamily="34" charset="0"/>
              </a:rPr>
              <a:t/>
            </a:r>
            <a:r>
              <a:rPr kumimoji="1" lang="zh-CN" altLang="en-US" sz="1400" dirty="0">
                <a:ln w="12700">
                  <a:noFill/>
                </a:ln>
                <a:solidFill>
                  <a:srgbClr val="262626">
                    <a:alpha val="100000"/>
                  </a:srgbClr>
                </a:solidFill>
                <a:ea typeface="Source Han Sans"/>
                <a:cs typeface="Sans Serif Collection" panose="020B0502040504020204" pitchFamily="34" charset="0"/>
              </a:rPr>
              <a:t/>
            </a:r>
            <a:r>
              <a:rPr sz="1400">
                <a:solidFill>
                  <a:srgbClr val="262626"/>
                </a:solidFill>
              </a:rPr>
              <a:t>计算机网络协议模拟涉及协议分层、封装解封装、流量控制及差错检测等核心机制，通过仿真工具验证协议功能与性能。</a:t>
            </a:r>
            <a:endParaRPr kumimoji="1" lang="zh-CN" altLang="en-US" dirty="0"/>
          </a:p>
        </p:txBody>
      </p:sp>
      <p:sp>
        <p:nvSpPr>
          <p:cNvPr id="14" name="标题 1"/>
          <p:cNvSpPr txBox="1"/>
          <p:nvPr/>
        </p:nvSpPr>
        <p:spPr>
          <a:xfrm>
            <a:off x="8445046" y="3200256"/>
            <a:ext cx="3073854" cy="424021"/>
          </a:xfrm>
          <a:prstGeom prst="rect">
            <a:avLst/>
          </a:prstGeom>
          <a:noFill/>
          <a:ln>
            <a:noFill/>
          </a:ln>
        </p:spPr>
        <p:txBody>
          <a:bodyPr vert="horz" wrap="square" lIns="0" tIns="0" rIns="0" bIns="0" rtlCol="0" anchor="b"/>
          <a:lstStyle/>
          <a:p>
            <a:pPr algn="ctr">
              <a:lnSpc>
                <a:spcPct val="13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协议模拟</a:t>
            </a:r>
            <a:endParaRPr kumimoji="1" lang="zh-CN" altLang="en-US" dirty="0"/>
          </a:p>
        </p:txBody>
      </p:sp>
      <p:sp>
        <p:nvSpPr>
          <p:cNvPr id="15"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协议栈概述</a:t>
            </a:r>
            <a:endParaRPr kumimoji="1" lang="zh-CN" altLang="en-US" dirty="0"/>
          </a:p>
        </p:txBody>
      </p:sp>
      <p:sp>
        <p:nvSpPr>
          <p:cNvPr id="17"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2">
            <a:alphaModFix/>
          </a:blip>
          <a:srcRect t="29431" b="39706"/>
          <a:stretch>
            <a:fillRect/>
          </a:stretch>
        </p:blipFill>
        <p:spPr>
          <a:xfrm>
            <a:off x="-600" y="1860550"/>
            <a:ext cx="12192000" cy="2106273"/>
          </a:xfrm>
          <a:custGeom>
            <a:avLst/>
            <a:gdLst/>
            <a:ahLst/>
            <a:cxnLst/>
            <a:rect l="l" t="t" r="r" b="b"/>
            <a:pathLst>
              <a:path w="12192000" h="2106273">
                <a:moveTo>
                  <a:pt x="0" y="0"/>
                </a:moveTo>
                <a:lnTo>
                  <a:pt x="12192000" y="0"/>
                </a:lnTo>
                <a:lnTo>
                  <a:pt x="12192000" y="2106273"/>
                </a:lnTo>
                <a:lnTo>
                  <a:pt x="0" y="2106273"/>
                </a:lnTo>
                <a:close/>
              </a:path>
            </a:pathLst>
          </a:custGeom>
          <a:noFill/>
          <a:ln>
            <a:noFill/>
          </a:ln>
        </p:spPr>
      </p:pic>
      <p:sp>
        <p:nvSpPr>
          <p:cNvPr id="4" name="标题 1"/>
          <p:cNvSpPr txBox="1"/>
          <p:nvPr/>
        </p:nvSpPr>
        <p:spPr>
          <a:xfrm>
            <a:off x="-1200" y="1860550"/>
            <a:ext cx="12193200" cy="2105553"/>
          </a:xfrm>
          <a:prstGeom prst="rect">
            <a:avLst/>
          </a:prstGeom>
          <a:gradFill>
            <a:gsLst>
              <a:gs pos="0">
                <a:schemeClr val="accent1">
                  <a:alpha val="50000"/>
                </a:schemeClr>
              </a:gs>
              <a:gs pos="100000">
                <a:schemeClr val="accent2">
                  <a:alpha val="50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941158" y="3702205"/>
            <a:ext cx="3001188" cy="548640"/>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rot="12600000">
            <a:off x="660400" y="3655020"/>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1"/>
          </a:solidFill>
          <a:ln w="12700" cap="sq">
            <a:noFill/>
            <a:miter/>
          </a:ln>
          <a:effectLst>
            <a:outerShdw blurRad="50800" dist="38100" dir="8100000" algn="tr" rotWithShape="0">
              <a:schemeClr val="accent1">
                <a:lumMod val="75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861660" y="3813699"/>
            <a:ext cx="280714" cy="304080"/>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1361781" y="3774208"/>
            <a:ext cx="2312750" cy="399833"/>
          </a:xfrm>
          <a:prstGeom prst="rect">
            <a:avLst/>
          </a:prstGeom>
          <a:noFill/>
          <a:ln>
            <a:noFill/>
          </a:ln>
        </p:spPr>
        <p:txBody>
          <a:bodyPr vert="horz" wrap="square" lIns="0" tIns="0" rIns="0" bIns="0" rtlCol="0" anchor="ctr"/>
          <a:lstStyle/>
          <a:p>
            <a:pPr algn="ctr">
              <a:lnSpc>
                <a:spcPct val="15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概念讲解</a:t>
            </a:r>
            <a:endParaRPr kumimoji="1" lang="zh-CN" altLang="en-US" dirty="0"/>
          </a:p>
        </p:txBody>
      </p:sp>
      <p:sp>
        <p:nvSpPr>
          <p:cNvPr id="9" name="标题 1"/>
          <p:cNvSpPr txBox="1"/>
          <p:nvPr/>
        </p:nvSpPr>
        <p:spPr>
          <a:xfrm>
            <a:off x="1107834" y="4375151"/>
            <a:ext cx="2810707" cy="162052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latin typeface="+mn-ea"/>
                <a:cs typeface="Source Han Sans"/>
              </a:rPr>
              <a:t/>
            </a:r>
            <a:r>
              <a:rPr kumimoji="1" lang="en-US" altLang="zh-CN" sz="1400" dirty="0">
                <a:ln w="12700">
                  <a:noFill/>
                </a:ln>
                <a:solidFill>
                  <a:srgbClr val="262626">
                    <a:alpha val="100000"/>
                  </a:srgbClr>
                </a:solidFill>
                <a:latin typeface="+mn-ea"/>
                <a:cs typeface="Source Han Sans"/>
              </a:rPr>
              <a:t/>
            </a:r>
            <a:r>
              <a:rPr kumimoji="1" lang="zh-CN" altLang="en-US" sz="1400" dirty="0">
                <a:ln w="12700">
                  <a:noFill/>
                </a:ln>
                <a:solidFill>
                  <a:srgbClr val="262626">
                    <a:alpha val="100000"/>
                  </a:srgbClr>
                </a:solidFill>
                <a:latin typeface="+mn-ea"/>
                <a:cs typeface="Source Han Sans"/>
              </a:rPr>
              <a:t/>
            </a:r>
            <a:r>
              <a:rPr sz="1400">
                <a:solidFill>
                  <a:srgbClr val="262626"/>
                </a:solidFill>
                <a:latin typeface="+mn-ea"/>
              </a:rPr>
              <a:t>计算机网络是连接多台计算机实现资源共享与数据传输的系统，涉及协议、拓扑、OSI模型、TCP/IP及网络安全等核心内容。</a:t>
            </a:r>
            <a:endParaRPr kumimoji="1" lang="zh-CN" altLang="en-US" dirty="0">
              <a:latin typeface="+mn-ea"/>
            </a:endParaRPr>
          </a:p>
        </p:txBody>
      </p:sp>
      <p:sp>
        <p:nvSpPr>
          <p:cNvPr id="10" name="标题 1"/>
          <p:cNvSpPr txBox="1"/>
          <p:nvPr/>
        </p:nvSpPr>
        <p:spPr>
          <a:xfrm>
            <a:off x="4729436" y="3702205"/>
            <a:ext cx="3001188" cy="548640"/>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rot="12600000">
            <a:off x="4448676" y="3655020"/>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2"/>
          </a:solidFill>
          <a:ln w="12700" cap="sq">
            <a:noFill/>
            <a:miter/>
          </a:ln>
          <a:effectLst>
            <a:outerShdw blurRad="50800" dist="38100" dir="8100000" algn="tr" rotWithShape="0">
              <a:schemeClr val="accent2">
                <a:lumMod val="75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4638254" y="3827897"/>
            <a:ext cx="304080" cy="275683"/>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5150059" y="3774208"/>
            <a:ext cx="2312750" cy="399833"/>
          </a:xfrm>
          <a:prstGeom prst="rect">
            <a:avLst/>
          </a:prstGeom>
          <a:noFill/>
          <a:ln>
            <a:noFill/>
          </a:ln>
        </p:spPr>
        <p:txBody>
          <a:bodyPr vert="horz" wrap="square" lIns="0" tIns="0" rIns="0" bIns="0" rtlCol="0" anchor="ctr"/>
          <a:lstStyle/>
          <a:p>
            <a:pPr algn="ctr">
              <a:lnSpc>
                <a:spcPct val="150000"/>
              </a:lnSpc>
            </a:pPr>
            <a:r>
              <a:rPr kumimoji="1" lang="zh-CN" altLang="en-US" sz="1600" dirty="0" b="1">
                <a:ln w="12700">
                  <a:noFill/>
                </a:ln>
                <a:solidFill>
                  <a:srgbClr val="00DADA">
                    <a:alpha val="100000"/>
                  </a:srgbClr>
                </a:solidFill>
                <a:latin typeface="等线"/>
                <a:ea typeface="Source Han Sans CN Bold"/>
                <a:cs typeface="Source Han Sans CN Bold"/>
              </a:rPr>
              <a:t/>
            </a:r>
            <a:r>
              <a:rPr kumimoji="1" lang="en-US" altLang="zh-CN" sz="1600" dirty="0" b="1">
                <a:ln w="12700">
                  <a:noFill/>
                </a:ln>
                <a:solidFill>
                  <a:srgbClr val="00DADA">
                    <a:alpha val="100000"/>
                  </a:srgbClr>
                </a:solidFill>
                <a:latin typeface="等线"/>
                <a:ea typeface="Source Han Sans CN Bold"/>
                <a:cs typeface="Source Han Sans CN Bold"/>
              </a:rPr>
              <a:t/>
            </a:r>
            <a:r>
              <a:rPr sz="1600" b="1">
                <a:solidFill>
                  <a:srgbClr val="00DADA"/>
                </a:solidFill>
                <a:latin typeface="等线"/>
              </a:rPr>
              <a:t>模型分析</a:t>
            </a:r>
            <a:endParaRPr kumimoji="1" lang="zh-CN" altLang="en-US" dirty="0"/>
          </a:p>
        </p:txBody>
      </p:sp>
      <p:sp>
        <p:nvSpPr>
          <p:cNvPr id="14" name="标题 1"/>
          <p:cNvSpPr txBox="1"/>
          <p:nvPr/>
        </p:nvSpPr>
        <p:spPr>
          <a:xfrm>
            <a:off x="4896110" y="4375151"/>
            <a:ext cx="2810707" cy="162052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计算机网络模型分析主要包括OSI七层模型和TCP/IP四层模型，涵盖协议、接口、服务等核心概念，重点讲解各层功能及数据传输机制。</a:t>
            </a:r>
          </a:p>
        </p:txBody>
      </p:sp>
      <p:sp>
        <p:nvSpPr>
          <p:cNvPr id="15" name="标题 1"/>
          <p:cNvSpPr txBox="1"/>
          <p:nvPr/>
        </p:nvSpPr>
        <p:spPr>
          <a:xfrm>
            <a:off x="8517712" y="3702205"/>
            <a:ext cx="3001188" cy="548640"/>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rot="12600000">
            <a:off x="8236952" y="3655020"/>
            <a:ext cx="643050" cy="719354"/>
          </a:xfrm>
          <a:custGeom>
            <a:avLst/>
            <a:gdLst>
              <a:gd name="connsiteX0" fmla="*/ 318443 w 424614"/>
              <a:gd name="connsiteY0" fmla="*/ 446523 h 474998"/>
              <a:gd name="connsiteX1" fmla="*/ 28474 w 424614"/>
              <a:gd name="connsiteY1" fmla="*/ 368827 h 474998"/>
              <a:gd name="connsiteX2" fmla="*/ 106171 w 424614"/>
              <a:gd name="connsiteY2" fmla="*/ 78858 h 474998"/>
              <a:gd name="connsiteX3" fmla="*/ 145376 w 424614"/>
              <a:gd name="connsiteY3" fmla="*/ 61202 h 474998"/>
              <a:gd name="connsiteX4" fmla="*/ 172396 w 424614"/>
              <a:gd name="connsiteY4" fmla="*/ 55086 h 474998"/>
              <a:gd name="connsiteX5" fmla="*/ 204346 w 424614"/>
              <a:gd name="connsiteY5" fmla="*/ 0 h 474998"/>
              <a:gd name="connsiteX6" fmla="*/ 236542 w 424614"/>
              <a:gd name="connsiteY6" fmla="*/ 55510 h 474998"/>
              <a:gd name="connsiteX7" fmla="*/ 267247 w 424614"/>
              <a:gd name="connsiteY7" fmla="*/ 57651 h 474998"/>
              <a:gd name="connsiteX8" fmla="*/ 396140 w 424614"/>
              <a:gd name="connsiteY8" fmla="*/ 156555 h 474998"/>
              <a:gd name="connsiteX9" fmla="*/ 318443 w 424614"/>
              <a:gd name="connsiteY9" fmla="*/ 446523 h 474998"/>
            </a:gdLst>
            <a:ahLst/>
            <a:cxnLst/>
            <a:rect l="l" t="t" r="r" b="b"/>
            <a:pathLst>
              <a:path w="424614" h="474998">
                <a:moveTo>
                  <a:pt x="318443" y="446523"/>
                </a:moveTo>
                <a:cubicBezTo>
                  <a:pt x="216914" y="505141"/>
                  <a:pt x="87091" y="470355"/>
                  <a:pt x="28474" y="368827"/>
                </a:cubicBezTo>
                <a:cubicBezTo>
                  <a:pt x="-30144" y="267298"/>
                  <a:pt x="4642" y="137475"/>
                  <a:pt x="106171" y="78858"/>
                </a:cubicBezTo>
                <a:cubicBezTo>
                  <a:pt x="118862" y="71530"/>
                  <a:pt x="131995" y="65663"/>
                  <a:pt x="145376" y="61202"/>
                </a:cubicBezTo>
                <a:lnTo>
                  <a:pt x="172396" y="55086"/>
                </a:lnTo>
                <a:lnTo>
                  <a:pt x="204346" y="0"/>
                </a:lnTo>
                <a:lnTo>
                  <a:pt x="236542" y="55510"/>
                </a:lnTo>
                <a:lnTo>
                  <a:pt x="267247" y="57651"/>
                </a:lnTo>
                <a:cubicBezTo>
                  <a:pt x="319721" y="71712"/>
                  <a:pt x="366831" y="105790"/>
                  <a:pt x="396140" y="156555"/>
                </a:cubicBezTo>
                <a:cubicBezTo>
                  <a:pt x="454757" y="258083"/>
                  <a:pt x="419971" y="387906"/>
                  <a:pt x="318443" y="446523"/>
                </a:cubicBezTo>
                <a:close/>
              </a:path>
            </a:pathLst>
          </a:custGeom>
          <a:solidFill>
            <a:schemeClr val="accent2"/>
          </a:solidFill>
          <a:ln w="12700" cap="sq">
            <a:noFill/>
            <a:miter/>
          </a:ln>
          <a:effectLst>
            <a:outerShdw blurRad="50800" dist="38100" dir="8100000" algn="tr" rotWithShape="0">
              <a:schemeClr val="accent2">
                <a:lumMod val="75000"/>
                <a:alpha val="3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8426531" y="3813699"/>
            <a:ext cx="304080" cy="304080"/>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8" name="标题 1"/>
          <p:cNvSpPr txBox="1"/>
          <p:nvPr/>
        </p:nvSpPr>
        <p:spPr>
          <a:xfrm>
            <a:off x="8938335" y="3774208"/>
            <a:ext cx="2312750" cy="399833"/>
          </a:xfrm>
          <a:prstGeom prst="rect">
            <a:avLst/>
          </a:prstGeom>
          <a:noFill/>
          <a:ln>
            <a:noFill/>
          </a:ln>
        </p:spPr>
        <p:txBody>
          <a:bodyPr vert="horz" wrap="square" lIns="0" tIns="0" rIns="0" bIns="0" rtlCol="0" anchor="ctr"/>
          <a:lstStyle/>
          <a:p>
            <a:pPr algn="ctr">
              <a:lnSpc>
                <a:spcPct val="150000"/>
              </a:lnSpc>
            </a:pPr>
            <a:r>
              <a:rPr kumimoji="1" lang="zh-CN" altLang="en-US" sz="1600" dirty="0" b="1">
                <a:ln w="12700">
                  <a:noFill/>
                </a:ln>
                <a:solidFill>
                  <a:srgbClr val="00DADA">
                    <a:alpha val="100000"/>
                  </a:srgbClr>
                </a:solidFill>
                <a:latin typeface="等线"/>
                <a:ea typeface="Source Han Sans CN Bold"/>
                <a:cs typeface="Source Han Sans CN Bold"/>
              </a:rPr>
              <a:t/>
            </a:r>
            <a:r>
              <a:rPr kumimoji="1" lang="en-US" altLang="zh-CN" sz="1600" dirty="0" b="1">
                <a:ln w="12700">
                  <a:noFill/>
                </a:ln>
                <a:solidFill>
                  <a:srgbClr val="00DADA">
                    <a:alpha val="100000"/>
                  </a:srgbClr>
                </a:solidFill>
                <a:latin typeface="等线"/>
                <a:ea typeface="Source Han Sans CN Bold"/>
                <a:cs typeface="Source Han Sans CN Bold"/>
              </a:rPr>
              <a:t/>
            </a:r>
            <a:r>
              <a:rPr sz="1600" b="1">
                <a:solidFill>
                  <a:srgbClr val="00DADA"/>
                </a:solidFill>
                <a:latin typeface="等线"/>
              </a:rPr>
              <a:t>互动问答</a:t>
            </a:r>
            <a:endParaRPr kumimoji="1" lang="zh-CN" altLang="en-US" dirty="0"/>
          </a:p>
        </p:txBody>
      </p:sp>
      <p:sp>
        <p:nvSpPr>
          <p:cNvPr id="19" name="标题 1"/>
          <p:cNvSpPr txBox="1"/>
          <p:nvPr/>
        </p:nvSpPr>
        <p:spPr>
          <a:xfrm>
            <a:off x="8684386" y="4375151"/>
            <a:ext cx="2810707" cy="1620520"/>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计算机网络互动问答主要涉及网络协议、拓扑结构、OSI七层模型、TCP/IP协议栈、数据传输原理及网络安全等核心知识点，旨在帮助学生理解网络通信基础与关键技术。</a:t>
            </a:r>
          </a:p>
        </p:txBody>
      </p:sp>
      <p:sp>
        <p:nvSpPr>
          <p:cNvPr id="20"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分层结构解析</a:t>
            </a:r>
            <a:endParaRPr kumimoji="1" lang="zh-CN" altLang="en-US" dirty="0"/>
          </a:p>
        </p:txBody>
      </p:sp>
      <p:sp>
        <p:nvSpPr>
          <p:cNvPr id="22"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a:off x="3760901" y="1180393"/>
            <a:ext cx="7821498" cy="1311921"/>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18900000" flipH="1">
            <a:off x="3337899" y="1208522"/>
            <a:ext cx="1235616" cy="1235616"/>
          </a:xfrm>
          <a:prstGeom prst="roundRect">
            <a:avLst>
              <a:gd name="adj" fmla="val 5403"/>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917767" y="1518594"/>
            <a:ext cx="6236007" cy="929918"/>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FFFFFF">
                    <a:alpha val="100000"/>
                  </a:srgbClr>
                </a:solidFill>
                <a:latin typeface="+mn-ea"/>
              </a:rPr>
              <a:t/>
            </a:r>
            <a:r>
              <a:rPr kumimoji="1" lang="en-US" altLang="zh-CN" sz="1400" dirty="0">
                <a:ln w="12700">
                  <a:noFill/>
                </a:ln>
                <a:solidFill>
                  <a:srgbClr val="FFFFFF">
                    <a:alpha val="100000"/>
                  </a:srgbClr>
                </a:solidFill>
                <a:latin typeface="+mn-ea"/>
              </a:rPr>
              <a:t/>
            </a:r>
            <a:r>
              <a:rPr kumimoji="1" lang="zh-CN" altLang="en-US" sz="1400" dirty="0">
                <a:ln w="12700">
                  <a:noFill/>
                </a:ln>
                <a:solidFill>
                  <a:srgbClr val="FFFFFF">
                    <a:alpha val="100000"/>
                  </a:srgbClr>
                </a:solidFill>
                <a:latin typeface="+mn-ea"/>
              </a:rPr>
              <a:t/>
            </a:r>
            <a:r>
              <a:rPr sz="1400">
                <a:solidFill>
                  <a:srgbClr val="FFFFFF"/>
                </a:solidFill>
                <a:latin typeface="+mn-ea"/>
              </a:rPr>
              <a:t>计算机网络协议是通信规则的总称，定义了数据格式、传输方式和时序控制，确保设备间可靠通信。核心包括分层结构、封装解封装及标准化规范。</a:t>
            </a:r>
          </a:p>
        </p:txBody>
      </p:sp>
      <p:pic>
        <p:nvPicPr>
          <p:cNvPr id="6" name="图片 5"/>
          <p:cNvPicPr>
            <a:picLocks noChangeAspect="1"/>
          </p:cNvPicPr>
          <p:nvPr/>
        </p:nvPicPr>
        <p:blipFill>
          <a:blip r:embed="rId2">
            <a:alphaModFix/>
          </a:blip>
          <a:srcRect l="16685" r="16685"/>
          <a:stretch>
            <a:fillRect/>
          </a:stretch>
        </p:blipFill>
        <p:spPr>
          <a:xfrm flipH="1">
            <a:off x="3198918" y="1069542"/>
            <a:ext cx="1513576" cy="1513574"/>
          </a:xfrm>
          <a:custGeom>
            <a:avLst/>
            <a:gdLst/>
            <a:ahLst/>
            <a:cxnLst/>
            <a:rect l="l" t="t" r="r" b="b"/>
            <a:pathLst>
              <a:path w="1513576" h="1513574">
                <a:moveTo>
                  <a:pt x="756788" y="0"/>
                </a:moveTo>
                <a:cubicBezTo>
                  <a:pt x="772071" y="0"/>
                  <a:pt x="787354" y="5830"/>
                  <a:pt x="799014" y="17491"/>
                </a:cubicBezTo>
                <a:lnTo>
                  <a:pt x="1496086" y="714561"/>
                </a:lnTo>
                <a:cubicBezTo>
                  <a:pt x="1519406" y="737882"/>
                  <a:pt x="1519406" y="775692"/>
                  <a:pt x="1496086" y="799013"/>
                </a:cubicBezTo>
                <a:lnTo>
                  <a:pt x="799014" y="1496084"/>
                </a:lnTo>
                <a:cubicBezTo>
                  <a:pt x="775693" y="1519404"/>
                  <a:pt x="737883" y="1519404"/>
                  <a:pt x="714563" y="1496084"/>
                </a:cubicBezTo>
                <a:lnTo>
                  <a:pt x="17491" y="799013"/>
                </a:lnTo>
                <a:cubicBezTo>
                  <a:pt x="-5830" y="775692"/>
                  <a:pt x="-5830" y="737882"/>
                  <a:pt x="17491" y="714561"/>
                </a:cubicBezTo>
                <a:lnTo>
                  <a:pt x="714563" y="17491"/>
                </a:lnTo>
                <a:cubicBezTo>
                  <a:pt x="726223" y="5830"/>
                  <a:pt x="741506" y="0"/>
                  <a:pt x="756788" y="0"/>
                </a:cubicBezTo>
                <a:close/>
              </a:path>
            </a:pathLst>
          </a:custGeom>
          <a:noFill/>
          <a:ln>
            <a:noFill/>
          </a:ln>
        </p:spPr>
      </p:pic>
      <p:sp>
        <p:nvSpPr>
          <p:cNvPr id="7" name="标题 1"/>
          <p:cNvSpPr txBox="1"/>
          <p:nvPr/>
        </p:nvSpPr>
        <p:spPr>
          <a:xfrm>
            <a:off x="4917768" y="1195455"/>
            <a:ext cx="6235700" cy="294504"/>
          </a:xfrm>
          <a:prstGeom prst="rect">
            <a:avLst/>
          </a:prstGeom>
          <a:noFill/>
          <a:ln>
            <a:noFill/>
          </a:ln>
        </p:spPr>
        <p:txBody>
          <a:bodyPr vert="horz" wrap="square" lIns="0" tIns="0" rIns="0" bIns="0" rtlCol="0" anchor="b">
            <a:spAutoFit/>
          </a:bodyPr>
          <a:lstStyle/>
          <a:p>
            <a:pPr algn="l">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协议概念讲解</a:t>
            </a:r>
            <a:endParaRPr kumimoji="1" lang="zh-CN" altLang="en-US" dirty="0"/>
          </a:p>
        </p:txBody>
      </p:sp>
      <p:sp>
        <p:nvSpPr>
          <p:cNvPr id="8" name="标题 1"/>
          <p:cNvSpPr txBox="1"/>
          <p:nvPr/>
        </p:nvSpPr>
        <p:spPr>
          <a:xfrm flipH="1">
            <a:off x="660400" y="2989301"/>
            <a:ext cx="7757998" cy="1311921"/>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rot="18900000" flipH="1">
            <a:off x="7645602" y="3017430"/>
            <a:ext cx="1235616" cy="1235616"/>
          </a:xfrm>
          <a:prstGeom prst="roundRect">
            <a:avLst>
              <a:gd name="adj" fmla="val 5403"/>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983422" y="3327502"/>
            <a:ext cx="6236007" cy="929918"/>
          </a:xfrm>
          <a:prstGeom prst="rect">
            <a:avLst/>
          </a:prstGeom>
          <a:noFill/>
          <a:ln>
            <a:noFill/>
          </a:ln>
        </p:spPr>
        <p:txBody>
          <a:bodyPr vert="horz" wrap="square" lIns="0" tIns="0" rIns="0" bIns="0" rtlCol="0" anchor="t"/>
          <a:lstStyle/>
          <a:p>
            <a:pPr algn="r">
              <a:lnSpc>
                <a:spcPct val="150000"/>
              </a:lnSpc>
            </a:pPr>
            <a:r>
              <a:rPr kumimoji="1" lang="zh-CN" altLang="en-US" sz="1400" dirty="0">
                <a:ln w="12700">
                  <a:noFill/>
                </a:ln>
                <a:solidFill>
                  <a:srgbClr val="FFFFFF">
                    <a:alpha val="100000"/>
                  </a:srgbClr>
                </a:solidFill>
                <a:latin typeface="+mn-ea"/>
                <a:cs typeface="Source Han Sans"/>
              </a:rPr>
              <a:t/>
            </a:r>
            <a:r>
              <a:rPr kumimoji="1" lang="en-US" altLang="zh-CN" sz="1400" dirty="0">
                <a:ln w="12700">
                  <a:noFill/>
                </a:ln>
                <a:solidFill>
                  <a:srgbClr val="FFFFFF">
                    <a:alpha val="100000"/>
                  </a:srgbClr>
                </a:solidFill>
                <a:latin typeface="+mn-ea"/>
                <a:cs typeface="Source Han Sans"/>
              </a:rPr>
              <a:t/>
            </a:r>
            <a:r>
              <a:rPr kumimoji="1" lang="zh-CN" altLang="en-US" sz="1400" dirty="0">
                <a:ln w="12700">
                  <a:noFill/>
                </a:ln>
                <a:solidFill>
                  <a:srgbClr val="FFFFFF">
                    <a:alpha val="100000"/>
                  </a:srgbClr>
                </a:solidFill>
                <a:latin typeface="+mn-ea"/>
                <a:cs typeface="Source Han Sans"/>
              </a:rPr>
              <a:t/>
            </a:r>
            <a:r>
              <a:rPr sz="1400">
                <a:solidFill>
                  <a:srgbClr val="FFFFFF"/>
                </a:solidFill>
                <a:latin typeface="+mn-ea"/>
              </a:rPr>
              <a:t>计算机网络交互流程演示主要涵盖协议栈分层、数据封装/解封装、寻址与路由、流量控制及差错处理等核心知识点，通过模拟客户端与服务器间的请求-响应过程展示TCP/IP模型各层功能协同机制。</a:t>
            </a:r>
            <a:endParaRPr kumimoji="1" lang="zh-CN" altLang="en-US" dirty="0">
              <a:latin typeface="+mn-ea"/>
            </a:endParaRPr>
          </a:p>
        </p:txBody>
      </p:sp>
      <p:pic>
        <p:nvPicPr>
          <p:cNvPr id="11" name="图片 10"/>
          <p:cNvPicPr>
            <a:picLocks noChangeAspect="1"/>
          </p:cNvPicPr>
          <p:nvPr/>
        </p:nvPicPr>
        <p:blipFill>
          <a:blip r:embed="rId2">
            <a:alphaModFix/>
          </a:blip>
          <a:srcRect l="16685" r="16685"/>
          <a:stretch>
            <a:fillRect/>
          </a:stretch>
        </p:blipFill>
        <p:spPr>
          <a:xfrm flipH="1">
            <a:off x="7506621" y="2878450"/>
            <a:ext cx="1513576" cy="1513574"/>
          </a:xfrm>
          <a:custGeom>
            <a:avLst/>
            <a:gdLst/>
            <a:ahLst/>
            <a:cxnLst/>
            <a:rect l="l" t="t" r="r" b="b"/>
            <a:pathLst>
              <a:path w="1513576" h="1513574">
                <a:moveTo>
                  <a:pt x="756788" y="0"/>
                </a:moveTo>
                <a:cubicBezTo>
                  <a:pt x="772071" y="0"/>
                  <a:pt x="787354" y="5830"/>
                  <a:pt x="799014" y="17491"/>
                </a:cubicBezTo>
                <a:lnTo>
                  <a:pt x="1496086" y="714561"/>
                </a:lnTo>
                <a:cubicBezTo>
                  <a:pt x="1519406" y="737882"/>
                  <a:pt x="1519406" y="775692"/>
                  <a:pt x="1496086" y="799013"/>
                </a:cubicBezTo>
                <a:lnTo>
                  <a:pt x="799014" y="1496084"/>
                </a:lnTo>
                <a:cubicBezTo>
                  <a:pt x="775693" y="1519404"/>
                  <a:pt x="737883" y="1519404"/>
                  <a:pt x="714563" y="1496084"/>
                </a:cubicBezTo>
                <a:lnTo>
                  <a:pt x="17491" y="799013"/>
                </a:lnTo>
                <a:cubicBezTo>
                  <a:pt x="-5830" y="775692"/>
                  <a:pt x="-5830" y="737882"/>
                  <a:pt x="17491" y="714561"/>
                </a:cubicBezTo>
                <a:lnTo>
                  <a:pt x="714563" y="17491"/>
                </a:lnTo>
                <a:cubicBezTo>
                  <a:pt x="726223" y="5830"/>
                  <a:pt x="741506" y="0"/>
                  <a:pt x="756788" y="0"/>
                </a:cubicBezTo>
                <a:close/>
              </a:path>
            </a:pathLst>
          </a:custGeom>
          <a:noFill/>
          <a:ln>
            <a:noFill/>
          </a:ln>
        </p:spPr>
      </p:pic>
      <p:sp>
        <p:nvSpPr>
          <p:cNvPr id="12" name="标题 1"/>
          <p:cNvSpPr txBox="1"/>
          <p:nvPr/>
        </p:nvSpPr>
        <p:spPr>
          <a:xfrm>
            <a:off x="977900" y="3004363"/>
            <a:ext cx="6235700" cy="294504"/>
          </a:xfrm>
          <a:prstGeom prst="rect">
            <a:avLst/>
          </a:prstGeom>
          <a:noFill/>
          <a:ln>
            <a:noFill/>
          </a:ln>
        </p:spPr>
        <p:txBody>
          <a:bodyPr vert="horz" wrap="square" lIns="0" tIns="0" rIns="0" bIns="0" rtlCol="0" anchor="b">
            <a:spAutoFit/>
          </a:bodyPr>
          <a:lstStyle/>
          <a:p>
            <a:pPr algn="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交互流程演示</a:t>
            </a:r>
            <a:endParaRPr kumimoji="1" lang="zh-CN" altLang="en-US" dirty="0"/>
          </a:p>
        </p:txBody>
      </p:sp>
      <p:sp>
        <p:nvSpPr>
          <p:cNvPr id="13" name="标题 1"/>
          <p:cNvSpPr txBox="1"/>
          <p:nvPr/>
        </p:nvSpPr>
        <p:spPr>
          <a:xfrm flipH="1">
            <a:off x="3760901" y="4792135"/>
            <a:ext cx="7821499" cy="1311921"/>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rot="18900000" flipH="1">
            <a:off x="3337899" y="4820263"/>
            <a:ext cx="1235616" cy="1235616"/>
          </a:xfrm>
          <a:prstGeom prst="roundRect">
            <a:avLst>
              <a:gd name="adj" fmla="val 5403"/>
            </a:avLst>
          </a:prstGeom>
          <a:solidFill>
            <a:schemeClr val="accent1">
              <a:lumMod val="60000"/>
              <a:lumOff val="4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4917767" y="5130335"/>
            <a:ext cx="6232833" cy="929918"/>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FFFFFF">
                    <a:alpha val="100000"/>
                  </a:srgbClr>
                </a:solidFill>
                <a:latin typeface="+mn-ea"/>
                <a:cs typeface="Source Han Sans"/>
              </a:rPr>
              <a:t/>
            </a:r>
            <a:r>
              <a:rPr kumimoji="1" lang="en-US" altLang="zh-CN" sz="1400" dirty="0">
                <a:ln w="12700">
                  <a:noFill/>
                </a:ln>
                <a:solidFill>
                  <a:srgbClr val="FFFFFF">
                    <a:alpha val="100000"/>
                  </a:srgbClr>
                </a:solidFill>
                <a:latin typeface="+mn-ea"/>
                <a:cs typeface="Source Han Sans"/>
              </a:rPr>
              <a:t/>
            </a:r>
            <a:r>
              <a:rPr kumimoji="1" lang="zh-CN" altLang="en-US" sz="1400" dirty="0">
                <a:ln w="12700">
                  <a:noFill/>
                </a:ln>
                <a:solidFill>
                  <a:srgbClr val="FFFFFF">
                    <a:alpha val="100000"/>
                  </a:srgbClr>
                </a:solidFill>
                <a:latin typeface="+mn-ea"/>
                <a:cs typeface="Source Han Sans"/>
              </a:rPr>
              <a:t/>
            </a:r>
            <a:r>
              <a:rPr sz="1400">
                <a:solidFill>
                  <a:srgbClr val="FFFFFF"/>
                </a:solidFill>
                <a:latin typeface="+mn-ea"/>
              </a:rPr>
              <a:t>分组模拟实验主要涉及数据封装、分组转发、路由选择及协议分析，通过仿真验证网络通信原理与性能优化方法。</a:t>
            </a:r>
            <a:endParaRPr kumimoji="1" lang="zh-CN" altLang="en-US" dirty="0">
              <a:latin typeface="+mn-ea"/>
            </a:endParaRPr>
          </a:p>
        </p:txBody>
      </p:sp>
      <p:pic>
        <p:nvPicPr>
          <p:cNvPr id="16" name="图片 15"/>
          <p:cNvPicPr>
            <a:picLocks noChangeAspect="1"/>
          </p:cNvPicPr>
          <p:nvPr/>
        </p:nvPicPr>
        <p:blipFill>
          <a:blip r:embed="rId2">
            <a:alphaModFix/>
          </a:blip>
          <a:srcRect l="16685" r="16685"/>
          <a:stretch>
            <a:fillRect/>
          </a:stretch>
        </p:blipFill>
        <p:spPr>
          <a:xfrm flipH="1">
            <a:off x="3198918" y="4681284"/>
            <a:ext cx="1513576" cy="1513574"/>
          </a:xfrm>
          <a:custGeom>
            <a:avLst/>
            <a:gdLst/>
            <a:ahLst/>
            <a:cxnLst/>
            <a:rect l="l" t="t" r="r" b="b"/>
            <a:pathLst>
              <a:path w="1513576" h="1513574">
                <a:moveTo>
                  <a:pt x="756788" y="0"/>
                </a:moveTo>
                <a:cubicBezTo>
                  <a:pt x="772071" y="0"/>
                  <a:pt x="787354" y="5830"/>
                  <a:pt x="799014" y="17491"/>
                </a:cubicBezTo>
                <a:lnTo>
                  <a:pt x="1496086" y="714561"/>
                </a:lnTo>
                <a:cubicBezTo>
                  <a:pt x="1519406" y="737882"/>
                  <a:pt x="1519406" y="775692"/>
                  <a:pt x="1496086" y="799013"/>
                </a:cubicBezTo>
                <a:lnTo>
                  <a:pt x="799014" y="1496084"/>
                </a:lnTo>
                <a:cubicBezTo>
                  <a:pt x="775693" y="1519404"/>
                  <a:pt x="737883" y="1519404"/>
                  <a:pt x="714563" y="1496084"/>
                </a:cubicBezTo>
                <a:lnTo>
                  <a:pt x="17491" y="799013"/>
                </a:lnTo>
                <a:cubicBezTo>
                  <a:pt x="-5830" y="775692"/>
                  <a:pt x="-5830" y="737882"/>
                  <a:pt x="17491" y="714561"/>
                </a:cubicBezTo>
                <a:lnTo>
                  <a:pt x="714563" y="17491"/>
                </a:lnTo>
                <a:cubicBezTo>
                  <a:pt x="726223" y="5830"/>
                  <a:pt x="741506" y="0"/>
                  <a:pt x="756788" y="0"/>
                </a:cubicBezTo>
                <a:close/>
              </a:path>
            </a:pathLst>
          </a:custGeom>
          <a:noFill/>
          <a:ln>
            <a:noFill/>
          </a:ln>
        </p:spPr>
      </p:pic>
      <p:sp>
        <p:nvSpPr>
          <p:cNvPr id="17" name="标题 1"/>
          <p:cNvSpPr txBox="1"/>
          <p:nvPr/>
        </p:nvSpPr>
        <p:spPr>
          <a:xfrm>
            <a:off x="4917768" y="4807197"/>
            <a:ext cx="6235700" cy="294504"/>
          </a:xfrm>
          <a:prstGeom prst="rect">
            <a:avLst/>
          </a:prstGeom>
          <a:noFill/>
          <a:ln>
            <a:noFill/>
          </a:ln>
        </p:spPr>
        <p:txBody>
          <a:bodyPr vert="horz" wrap="square" lIns="0" tIns="0" rIns="0" bIns="0" rtlCol="0" anchor="b">
            <a:spAutoFit/>
          </a:bodyPr>
          <a:lstStyle/>
          <a:p>
            <a:pPr algn="l">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分组模拟实验</a:t>
            </a:r>
            <a:endParaRPr kumimoji="1" lang="zh-CN" altLang="en-US" dirty="0"/>
          </a:p>
        </p:txBody>
      </p:sp>
      <p:sp>
        <p:nvSpPr>
          <p:cNvPr id="18"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协议交互过程</a:t>
            </a:r>
            <a:endParaRPr kumimoji="1" lang="zh-CN" altLang="en-US" dirty="0"/>
          </a:p>
        </p:txBody>
      </p:sp>
      <p:sp>
        <p:nvSpPr>
          <p:cNvPr id="20"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14300" y="-177800"/>
            <a:ext cx="12433300" cy="7137400"/>
          </a:xfrm>
          <a:prstGeom prst="rect">
            <a:avLst/>
          </a:prstGeom>
          <a:solidFill>
            <a:srgbClr val="0068BF">
              <a:alpha val="100000"/>
            </a:srgbClr>
          </a:solidFill>
        </p:spPr>
        <p:txBody>
          <a:bodyPr vert="horz" wrap="square" lIns="0" tIns="0" rIns="0" bIns="0" rtlCol="0" anchor="ctr"/>
          <a:lstStyle/>
          <a:p>
            <a:pPr algn="ctr">
              <a:lnSpc>
                <a:spcPct val="100000"/>
              </a:lnSpc>
            </a:pPr>
            <a:endParaRPr kumimoji="1" lang="zh-CN" altLang="en-US"/>
          </a:p>
        </p:txBody>
      </p:sp>
      <p:sp>
        <p:nvSpPr>
          <p:cNvPr id="4" name="标题 1"/>
          <p:cNvSpPr txBox="1"/>
          <p:nvPr/>
        </p:nvSpPr>
        <p:spPr>
          <a:xfrm>
            <a:off x="660400" y="669136"/>
            <a:ext cx="3517900" cy="5588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4000" dirty="0">
                <a:ln w="12700">
                  <a:noFill/>
                </a:ln>
                <a:solidFill>
                  <a:srgbClr val="FFFFFF">
                    <a:alpha val="100000"/>
                  </a:srgbClr>
                </a:solidFill>
                <a:latin typeface="OPPOSans H"/>
                <a:ea typeface="OPPOSans H"/>
                <a:cs typeface="OPPOSans H"/>
              </a:rPr>
              <a:t>CATALOGUE</a:t>
            </a:r>
            <a:endParaRPr kumimoji="1" lang="zh-CN" altLang="en-US" dirty="0"/>
          </a:p>
        </p:txBody>
      </p:sp>
      <p:sp>
        <p:nvSpPr>
          <p:cNvPr id="5" name="标题 1"/>
          <p:cNvSpPr txBox="1"/>
          <p:nvPr/>
        </p:nvSpPr>
        <p:spPr>
          <a:xfrm>
            <a:off x="4448480" y="746593"/>
            <a:ext cx="1066800" cy="444500"/>
          </a:xfrm>
          <a:prstGeom prst="rect">
            <a:avLst/>
          </a:prstGeom>
          <a:noFill/>
          <a:ln w="12700" cap="sq">
            <a:noFill/>
            <a:miter/>
          </a:ln>
        </p:spPr>
        <p:txBody>
          <a:bodyPr vert="horz" wrap="square" lIns="0" tIns="0" rIns="0" bIns="0" rtlCol="0" anchor="ctr">
            <a:spAutoFit/>
          </a:bodyPr>
          <a:lstStyle/>
          <a:p>
            <a:pPr algn="l">
              <a:lnSpc>
                <a:spcPct val="110000"/>
              </a:lnSpc>
            </a:pPr>
            <a:r>
              <a:rPr kumimoji="1" lang="en-US" altLang="zh-CN" sz="3200">
                <a:ln w="12700">
                  <a:noFill/>
                </a:ln>
                <a:solidFill>
                  <a:srgbClr val="FFFFFF">
                    <a:alpha val="100000"/>
                  </a:srgbClr>
                </a:solidFill>
                <a:latin typeface="OPPOSans L"/>
                <a:ea typeface="OPPOSans L"/>
                <a:cs typeface="OPPOSans L"/>
              </a:rPr>
              <a:t>目录</a:t>
            </a:r>
            <a:endParaRPr kumimoji="1" lang="zh-CN" altLang="en-US"/>
          </a:p>
        </p:txBody>
      </p:sp>
      <p:pic>
        <p:nvPicPr>
          <p:cNvPr id="6" name="图片 5"/>
          <p:cNvPicPr>
            <a:picLocks noChangeAspect="1"/>
          </p:cNvPicPr>
          <p:nvPr/>
        </p:nvPicPr>
        <p:blipFill>
          <a:blip r:embed="rId2">
            <a:alphaModFix/>
          </a:blip>
          <a:srcRect/>
          <a:stretch>
            <a:fillRect/>
          </a:stretch>
        </p:blipFill>
        <p:spPr>
          <a:xfrm>
            <a:off x="660400" y="1178424"/>
            <a:ext cx="6569250" cy="218975"/>
          </a:xfrm>
          <a:prstGeom prst="rect">
            <a:avLst/>
          </a:prstGeom>
          <a:noFill/>
          <a:ln>
            <a:noFill/>
          </a:ln>
        </p:spPr>
      </p:pic>
      <p:sp>
        <p:nvSpPr>
          <p:cNvPr id="7" name="标题 1"/>
          <p:cNvSpPr txBox="1"/>
          <p:nvPr/>
        </p:nvSpPr>
        <p:spPr>
          <a:xfrm rot="1800000">
            <a:off x="817139" y="2128664"/>
            <a:ext cx="1126135" cy="1062067"/>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660400" y="1999917"/>
            <a:ext cx="716643"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729032" y="2147152"/>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01</a:t>
            </a:r>
            <a:endParaRPr kumimoji="1" lang="zh-CN" altLang="en-US" dirty="0"/>
          </a:p>
        </p:txBody>
      </p:sp>
      <p:sp>
        <p:nvSpPr>
          <p:cNvPr id="10" name="标题 1"/>
          <p:cNvSpPr txBox="1"/>
          <p:nvPr/>
        </p:nvSpPr>
        <p:spPr>
          <a:xfrm>
            <a:off x="1624026" y="2118747"/>
            <a:ext cx="4116614" cy="792000"/>
          </a:xfrm>
          <a:prstGeom prst="rect">
            <a:avLst/>
          </a:prstGeom>
          <a:noFill/>
          <a:ln>
            <a:noFill/>
          </a:ln>
        </p:spPr>
        <p:txBody>
          <a:bodyPr vert="horz" wrap="square" lIns="0" tIns="0" rIns="0" bIns="0" rtlCol="0" anchor="t"/>
          <a:lstStyle/>
          <a:p>
            <a:pPr algn="l">
              <a:lnSpc>
                <a:spcPct val="120000"/>
              </a:lnSpc>
            </a:pPr>
            <a:r>
              <a:rPr kumimoji="1" lang="zh-CN" altLang="en-US" sz="2200" b="1" dirty="0">
                <a:ln w="12700">
                  <a:noFill/>
                </a:ln>
                <a:solidFill>
                  <a:srgbClr val="FFFFFF">
                    <a:alpha val="100000"/>
                  </a:srgbClr>
                </a:solidFill>
                <a:latin typeface="等线" panose="02010600030101010101" pitchFamily="2" charset="-122"/>
                <a:ea typeface="等线" panose="02010600030101010101" pitchFamily="2" charset="-122"/>
              </a:rPr>
              <a:t>课程结构</a:t>
            </a:r>
          </a:p>
        </p:txBody>
      </p:sp>
      <p:sp>
        <p:nvSpPr>
          <p:cNvPr id="11" name="标题 1"/>
          <p:cNvSpPr txBox="1"/>
          <p:nvPr/>
        </p:nvSpPr>
        <p:spPr>
          <a:xfrm rot="1800000">
            <a:off x="6599590" y="2128664"/>
            <a:ext cx="1126136" cy="1062067"/>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438562" y="1999917"/>
            <a:ext cx="716644"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6507292" y="2147152"/>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02</a:t>
            </a:r>
            <a:endParaRPr kumimoji="1" lang="zh-CN" altLang="en-US"/>
          </a:p>
        </p:txBody>
      </p:sp>
      <p:sp>
        <p:nvSpPr>
          <p:cNvPr id="14" name="标题 1"/>
          <p:cNvSpPr txBox="1"/>
          <p:nvPr/>
        </p:nvSpPr>
        <p:spPr>
          <a:xfrm>
            <a:off x="7402286" y="2118747"/>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导入环节</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15" name="标题 1"/>
          <p:cNvSpPr txBox="1"/>
          <p:nvPr/>
        </p:nvSpPr>
        <p:spPr>
          <a:xfrm rot="1800000">
            <a:off x="817140" y="3224813"/>
            <a:ext cx="1126134"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660400" y="3096067"/>
            <a:ext cx="716643"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729032" y="3243302"/>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03</a:t>
            </a:r>
            <a:endParaRPr kumimoji="1" lang="zh-CN" altLang="en-US"/>
          </a:p>
        </p:txBody>
      </p:sp>
      <p:sp>
        <p:nvSpPr>
          <p:cNvPr id="18" name="标题 1"/>
          <p:cNvSpPr txBox="1"/>
          <p:nvPr/>
        </p:nvSpPr>
        <p:spPr>
          <a:xfrm>
            <a:off x="1624026" y="3214897"/>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概念讲授</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19" name="标题 1"/>
          <p:cNvSpPr txBox="1"/>
          <p:nvPr/>
        </p:nvSpPr>
        <p:spPr>
          <a:xfrm rot="1800000">
            <a:off x="6599637" y="3224813"/>
            <a:ext cx="1126136"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6439063" y="3096067"/>
            <a:ext cx="716644"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6507292" y="3243302"/>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04</a:t>
            </a:r>
            <a:endParaRPr kumimoji="1" lang="zh-CN" altLang="en-US"/>
          </a:p>
        </p:txBody>
      </p:sp>
      <p:sp>
        <p:nvSpPr>
          <p:cNvPr id="22" name="标题 1"/>
          <p:cNvSpPr txBox="1"/>
          <p:nvPr/>
        </p:nvSpPr>
        <p:spPr>
          <a:xfrm>
            <a:off x="7402286" y="3214897"/>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拓扑结构分析</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23" name="标题 1"/>
          <p:cNvSpPr txBox="1"/>
          <p:nvPr/>
        </p:nvSpPr>
        <p:spPr>
          <a:xfrm rot="1800000">
            <a:off x="817140" y="4320961"/>
            <a:ext cx="1126134"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660400" y="4192215"/>
            <a:ext cx="716643"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729032" y="4339450"/>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05</a:t>
            </a:r>
            <a:endParaRPr kumimoji="1" lang="zh-CN" altLang="en-US"/>
          </a:p>
        </p:txBody>
      </p:sp>
      <p:sp>
        <p:nvSpPr>
          <p:cNvPr id="26" name="标题 1"/>
          <p:cNvSpPr txBox="1"/>
          <p:nvPr/>
        </p:nvSpPr>
        <p:spPr>
          <a:xfrm>
            <a:off x="1624026" y="4311045"/>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协议栈探究</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27" name="标题 1"/>
          <p:cNvSpPr txBox="1"/>
          <p:nvPr/>
        </p:nvSpPr>
        <p:spPr>
          <a:xfrm rot="1800000">
            <a:off x="6599637" y="4320961"/>
            <a:ext cx="1126136"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6439063" y="4192215"/>
            <a:ext cx="716644" cy="716643"/>
          </a:xfrm>
          <a:prstGeom prst="roundRect">
            <a:avLst>
              <a:gd name="adj" fmla="val 13192"/>
            </a:avLst>
          </a:prstGeom>
          <a:gradFill>
            <a:gsLst>
              <a:gs pos="10000">
                <a:schemeClr val="accent1">
                  <a:lumMod val="20000"/>
                  <a:lumOff val="80000"/>
                </a:schemeClr>
              </a:gs>
              <a:gs pos="100000">
                <a:schemeClr val="bg1"/>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6507292" y="4339450"/>
            <a:ext cx="576000" cy="432000"/>
          </a:xfrm>
          <a:prstGeom prst="rect">
            <a:avLst/>
          </a:prstGeom>
          <a:noFill/>
          <a:ln w="12700" cap="sq">
            <a:noFill/>
            <a:miter/>
          </a:ln>
        </p:spPr>
        <p:txBody>
          <a:bodyPr vert="horz" wrap="square" lIns="0" tIns="0" rIns="0" bIns="0" rtlCol="0" anchor="ctr"/>
          <a:lstStyle/>
          <a:p>
            <a:pPr algn="ctr">
              <a:lnSpc>
                <a:spcPct val="110000"/>
              </a:lnSpc>
            </a:pPr>
            <a:r>
              <a:rPr kumimoji="1" lang="en-US" altLang="zh-CN" sz="3000">
                <a:ln w="12700">
                  <a:noFill/>
                </a:ln>
                <a:solidFill>
                  <a:srgbClr val="0462F5">
                    <a:alpha val="100000"/>
                  </a:srgbClr>
                </a:solidFill>
                <a:latin typeface="OPPOSans L"/>
                <a:ea typeface="OPPOSans L"/>
                <a:cs typeface="OPPOSans L"/>
              </a:rPr>
              <a:t>06</a:t>
            </a:r>
            <a:endParaRPr kumimoji="1" lang="zh-CN" altLang="en-US"/>
          </a:p>
        </p:txBody>
      </p:sp>
      <p:sp>
        <p:nvSpPr>
          <p:cNvPr id="30" name="标题 1"/>
          <p:cNvSpPr txBox="1"/>
          <p:nvPr/>
        </p:nvSpPr>
        <p:spPr>
          <a:xfrm>
            <a:off x="7402286" y="4311045"/>
            <a:ext cx="4116614" cy="792000"/>
          </a:xfrm>
          <a:prstGeom prst="rect">
            <a:avLst/>
          </a:prstGeom>
          <a:noFill/>
          <a:ln>
            <a:noFill/>
          </a:ln>
        </p:spPr>
        <p:txBody>
          <a:bodyPr vert="horz" wrap="square" lIns="0" tIns="0" rIns="0" bIns="0" rtlCol="0" anchor="t"/>
          <a:lstStyle/>
          <a:p>
            <a:pPr>
              <a:lnSpc>
                <a:spcPct val="120000"/>
              </a:lnSpc>
            </a:pPr>
            <a:r>
              <a:rPr kumimoji="1" lang="zh-CN" altLang="en-US" sz="2200" dirty="0" b="1">
                <a:ln w="12700">
                  <a:noFill/>
                </a:ln>
                <a:solidFill>
                  <a:srgbClr val="FFFFFF">
                    <a:alpha val="100000"/>
                  </a:srgbClr>
                </a:solidFill>
                <a:latin typeface="等线" panose="02010600030101010101" pitchFamily="2" charset="-122"/>
                <a:ea typeface="等线" panose="02010600030101010101" pitchFamily="2" charset="-122"/>
              </a:rPr>
              <a:t/>
            </a:r>
            <a:r>
              <a:rPr kumimoji="1" lang="en-US" altLang="zh-CN" sz="2200" dirty="0" b="1">
                <a:ln w="12700">
                  <a:noFill/>
                </a:ln>
                <a:solidFill>
                  <a:srgbClr val="FFFFFF">
                    <a:alpha val="100000"/>
                  </a:srgbClr>
                </a:solidFill>
                <a:latin typeface="等线" panose="02010600030101010101" pitchFamily="2" charset="-122"/>
                <a:ea typeface="等线" panose="02010600030101010101" pitchFamily="2" charset="-122"/>
              </a:rPr>
              <a:t/>
            </a:r>
            <a:r>
              <a:rPr sz="2200" b="1">
                <a:solidFill>
                  <a:srgbClr val="FFFFFF"/>
                </a:solidFill>
                <a:latin typeface="等线"/>
              </a:rPr>
              <a:t>综合应用</a:t>
            </a:r>
            <a:endParaRPr kumimoji="1" lang="zh-CN" altLang="en-US" sz="2200" dirty="0">
              <a:ln w="12700">
                <a:noFill/>
              </a:ln>
              <a:solidFill>
                <a:srgbClr val="FFFFFF">
                  <a:alpha val="100000"/>
                </a:srgbClr>
              </a:solidFill>
              <a:latin typeface="等线" panose="02010600030101010101" pitchFamily="2" charset="-122"/>
              <a:ea typeface="等线" panose="02010600030101010101" pitchFamily="2" charset="-122"/>
            </a:endParaRPr>
          </a:p>
        </p:txBody>
      </p:sp>
      <p:sp>
        <p:nvSpPr>
          <p:cNvPr id="31" name="标题 1"/>
          <p:cNvSpPr txBox="1"/>
          <p:nvPr/>
        </p:nvSpPr>
        <p:spPr>
          <a:xfrm rot="1800000">
            <a:off x="817140" y="5417110"/>
            <a:ext cx="1126134" cy="1062066"/>
          </a:xfrm>
          <a:custGeom>
            <a:avLst/>
            <a:gdLst>
              <a:gd name="connsiteX0" fmla="*/ 204747 w 1414809"/>
              <a:gd name="connsiteY0" fmla="*/ 0 h 1285702"/>
              <a:gd name="connsiteX1" fmla="*/ 1414809 w 1414809"/>
              <a:gd name="connsiteY1" fmla="*/ 189890 h 1285702"/>
              <a:gd name="connsiteX2" fmla="*/ 1384606 w 1414809"/>
              <a:gd name="connsiteY2" fmla="*/ 1285702 h 1285702"/>
              <a:gd name="connsiteX3" fmla="*/ 0 w 1414809"/>
              <a:gd name="connsiteY3" fmla="*/ 1087361 h 1285702"/>
              <a:gd name="connsiteX4" fmla="*/ 204747 w 1414809"/>
              <a:gd name="connsiteY4" fmla="*/ 0 h 1285702"/>
            </a:gdLst>
            <a:ahLst/>
            <a:cxnLst/>
            <a:rect l="l" t="t" r="r" b="b"/>
            <a:pathLst>
              <a:path w="1414809" h="1285702">
                <a:moveTo>
                  <a:pt x="204747" y="0"/>
                </a:moveTo>
                <a:lnTo>
                  <a:pt x="1414809" y="189890"/>
                </a:lnTo>
                <a:lnTo>
                  <a:pt x="1384606" y="1285702"/>
                </a:lnTo>
                <a:lnTo>
                  <a:pt x="0" y="1087361"/>
                </a:lnTo>
                <a:lnTo>
                  <a:pt x="204747" y="0"/>
                </a:lnTo>
                <a:close/>
              </a:path>
            </a:pathLst>
          </a:custGeom>
          <a:gradFill>
            <a:gsLst>
              <a:gs pos="10000">
                <a:schemeClr val="accent1">
                  <a:lumMod val="75000"/>
                </a:schemeClr>
              </a:gs>
              <a:gs pos="90000">
                <a:schemeClr val="accent1">
                  <a:alpha val="0"/>
                </a:schemeClr>
              </a:gs>
            </a:gsLst>
            <a:lin ang="18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flipH="1">
            <a:off x="-1829827" y="2392207"/>
            <a:ext cx="16666713" cy="1320724"/>
          </a:xfrm>
          <a:custGeom>
            <a:avLst/>
            <a:gdLst>
              <a:gd name="connsiteX0" fmla="*/ 363888 w 16380637"/>
              <a:gd name="connsiteY0" fmla="*/ 1150374 h 1320724"/>
              <a:gd name="connsiteX1" fmla="*/ 452379 w 16380637"/>
              <a:gd name="connsiteY1" fmla="*/ 1120877 h 1320724"/>
              <a:gd name="connsiteX2" fmla="*/ 4433877 w 16380637"/>
              <a:gd name="connsiteY2" fmla="*/ 243655 h 1320724"/>
              <a:gd name="connsiteX3" fmla="*/ 9161079 w 16380637"/>
              <a:gd name="connsiteY3" fmla="*/ 1319611 h 1320724"/>
              <a:gd name="connsiteX4" fmla="*/ 16380637 w 16380637"/>
              <a:gd name="connsiteY4" fmla="*/ 0 h 1320724"/>
              <a:gd name="connsiteX5" fmla="*/ 16380637 w 16380637"/>
              <a:gd name="connsiteY5" fmla="*/ 0 h 6636774"/>
              <a:gd name="connsiteX6" fmla="*/ 16558997 w 16558997"/>
              <a:gd name="connsiteY6" fmla="*/ 6698717 h 6698717"/>
              <a:gd name="connsiteX7" fmla="*/ 16558997 w 16558997"/>
              <a:gd name="connsiteY7" fmla="*/ 6698717 h 6698717"/>
              <a:gd name="connsiteX0-1" fmla="*/ 160944 w 16266183"/>
              <a:gd name="connsiteY0-2" fmla="*/ 1150374 h 6636774"/>
              <a:gd name="connsiteX1-3" fmla="*/ 249435 w 16266183"/>
              <a:gd name="connsiteY1-4" fmla="*/ 1120877 h 6636774"/>
              <a:gd name="connsiteX2-5" fmla="*/ 5588351 w 16266183"/>
              <a:gd name="connsiteY2-6" fmla="*/ 176980 h 6636774"/>
              <a:gd name="connsiteX3-7" fmla="*/ 9304944 w 16266183"/>
              <a:gd name="connsiteY3-8" fmla="*/ 1445341 h 6636774"/>
              <a:gd name="connsiteX4-9" fmla="*/ 16177693 w 16266183"/>
              <a:gd name="connsiteY4-10" fmla="*/ 0 h 6636774"/>
              <a:gd name="connsiteX5-11" fmla="*/ 16266183 w 16266183"/>
              <a:gd name="connsiteY5-12" fmla="*/ 6607277 h 6636774"/>
              <a:gd name="connsiteX6-13" fmla="*/ 396918 w 16266183"/>
              <a:gd name="connsiteY6-14" fmla="*/ 6636774 h 6636774"/>
              <a:gd name="connsiteX7-15" fmla="*/ 160944 w 16266183"/>
              <a:gd name="connsiteY7-16" fmla="*/ 1150374 h 6636774"/>
              <a:gd name="connsiteX0-17" fmla="*/ 160944 w 16266183"/>
              <a:gd name="connsiteY0-18" fmla="*/ 1150374 h 6636774"/>
              <a:gd name="connsiteX1-19" fmla="*/ 249435 w 16266183"/>
              <a:gd name="connsiteY1-20" fmla="*/ 1120877 h 6636774"/>
              <a:gd name="connsiteX2-21" fmla="*/ 5588351 w 16266183"/>
              <a:gd name="connsiteY2-22" fmla="*/ 176980 h 6636774"/>
              <a:gd name="connsiteX3-23" fmla="*/ 9388764 w 16266183"/>
              <a:gd name="connsiteY3-24" fmla="*/ 1300561 h 6636774"/>
              <a:gd name="connsiteX4-25" fmla="*/ 16177693 w 16266183"/>
              <a:gd name="connsiteY4-26" fmla="*/ 0 h 6636774"/>
              <a:gd name="connsiteX5-27" fmla="*/ 16266183 w 16266183"/>
              <a:gd name="connsiteY5-28" fmla="*/ 6607277 h 6636774"/>
              <a:gd name="connsiteX6-29" fmla="*/ 396918 w 16266183"/>
              <a:gd name="connsiteY6-30" fmla="*/ 6636774 h 6636774"/>
              <a:gd name="connsiteX7-31" fmla="*/ 160944 w 16266183"/>
              <a:gd name="connsiteY7-32" fmla="*/ 1150374 h 6636774"/>
            </a:gdLst>
            <a:ahLst/>
            <a:cxnLst/>
            <a:rect l="l" t="t" r="r" b="b"/>
            <a:pathLst>
              <a:path w="16380637" h="1320724">
                <a:moveTo>
                  <a:pt x="363888" y="1150374"/>
                </a:moveTo>
                <a:cubicBezTo>
                  <a:pt x="-44151" y="1216741"/>
                  <a:pt x="-225953" y="1271997"/>
                  <a:pt x="452379" y="1120877"/>
                </a:cubicBezTo>
                <a:cubicBezTo>
                  <a:pt x="1130711" y="969757"/>
                  <a:pt x="2982427" y="210533"/>
                  <a:pt x="4433877" y="243655"/>
                </a:cubicBezTo>
                <a:cubicBezTo>
                  <a:pt x="5885327" y="276777"/>
                  <a:pt x="7169952" y="1360220"/>
                  <a:pt x="9161079" y="1319611"/>
                </a:cubicBezTo>
                <a:cubicBezTo>
                  <a:pt x="11152206" y="1279002"/>
                  <a:pt x="13826707" y="707922"/>
                  <a:pt x="16380637" y="0"/>
                </a:cubicBezTo>
              </a:path>
            </a:pathLst>
          </a:custGeom>
          <a:noFill/>
          <a:ln w="19050" cap="flat">
            <a:gradFill>
              <a:gsLst>
                <a:gs pos="9000">
                  <a:schemeClr val="accent1">
                    <a:alpha val="0"/>
                  </a:schemeClr>
                </a:gs>
                <a:gs pos="40000">
                  <a:schemeClr val="accent1">
                    <a:lumMod val="60000"/>
                    <a:lumOff val="40000"/>
                    <a:alpha val="100000"/>
                  </a:schemeClr>
                </a:gs>
                <a:gs pos="62000">
                  <a:schemeClr val="accent1">
                    <a:lumMod val="60000"/>
                    <a:lumOff val="40000"/>
                    <a:alpha val="100000"/>
                  </a:schemeClr>
                </a:gs>
                <a:gs pos="88000">
                  <a:schemeClr val="accent1">
                    <a:alpha val="0"/>
                  </a:schemeClr>
                </a:gs>
              </a:gsLst>
              <a:lin ang="10800000" scaled="0"/>
            </a:gradFill>
            <a:miter/>
          </a:ln>
          <a:effectLst/>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781918" y="3666482"/>
            <a:ext cx="2915513" cy="2047636"/>
          </a:xfrm>
          <a:custGeom>
            <a:avLst/>
            <a:gdLst>
              <a:gd name="connsiteX0" fmla="*/ 216443 w 2915513"/>
              <a:gd name="connsiteY0" fmla="*/ 0 h 2047636"/>
              <a:gd name="connsiteX1" fmla="*/ 492672 w 2915513"/>
              <a:gd name="connsiteY1" fmla="*/ 296182 h 2047636"/>
              <a:gd name="connsiteX2" fmla="*/ 2915513 w 2915513"/>
              <a:gd name="connsiteY2" fmla="*/ 295072 h 2047636"/>
              <a:gd name="connsiteX3" fmla="*/ 2915513 w 2915513"/>
              <a:gd name="connsiteY3" fmla="*/ 2047636 h 2047636"/>
              <a:gd name="connsiteX4" fmla="*/ 2308941 w 2915513"/>
              <a:gd name="connsiteY4" fmla="*/ 2047636 h 2047636"/>
              <a:gd name="connsiteX5" fmla="*/ 2001113 w 2915513"/>
              <a:gd name="connsiteY5" fmla="*/ 2047636 h 2047636"/>
              <a:gd name="connsiteX6" fmla="*/ 0 w 2915513"/>
              <a:gd name="connsiteY6" fmla="*/ 2047636 h 2047636"/>
              <a:gd name="connsiteX7" fmla="*/ 0 w 2915513"/>
              <a:gd name="connsiteY7" fmla="*/ 296182 h 2047636"/>
              <a:gd name="connsiteX8" fmla="*/ 216443 w 2915513"/>
              <a:gd name="connsiteY8" fmla="*/ 296182 h 2047636"/>
              <a:gd name="connsiteX9" fmla="*/ 216443 w 2915513"/>
              <a:gd name="connsiteY9" fmla="*/ 0 h 2047636"/>
              <a:gd name="connsiteX10" fmla="*/ 216443 w 2915513"/>
              <a:gd name="connsiteY10" fmla="*/ 0 h 2047636"/>
            </a:gdLst>
            <a:ahLst/>
            <a:cxnLst/>
            <a:rect l="l" t="t" r="r" b="b"/>
            <a:pathLst>
              <a:path w="2915513" h="2047636">
                <a:moveTo>
                  <a:pt x="216443" y="0"/>
                </a:moveTo>
                <a:lnTo>
                  <a:pt x="492672" y="296182"/>
                </a:lnTo>
                <a:lnTo>
                  <a:pt x="2915513" y="295072"/>
                </a:lnTo>
                <a:lnTo>
                  <a:pt x="2915513" y="2047636"/>
                </a:lnTo>
                <a:lnTo>
                  <a:pt x="2308941" y="2047636"/>
                </a:lnTo>
                <a:lnTo>
                  <a:pt x="2001113" y="2047636"/>
                </a:lnTo>
                <a:lnTo>
                  <a:pt x="0" y="2047636"/>
                </a:lnTo>
                <a:lnTo>
                  <a:pt x="0" y="296182"/>
                </a:lnTo>
                <a:lnTo>
                  <a:pt x="216443" y="296182"/>
                </a:lnTo>
                <a:lnTo>
                  <a:pt x="216443" y="0"/>
                </a:lnTo>
                <a:close/>
              </a:path>
            </a:pathLst>
          </a:custGeom>
          <a:solidFill>
            <a:schemeClr val="bg1"/>
          </a:solidFill>
          <a:ln w="3175" cap="sq">
            <a:solidFill>
              <a:schemeClr val="accent1">
                <a:lumMod val="60000"/>
                <a:lumOff val="40000"/>
              </a:schemeClr>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a:off x="938330" y="2088831"/>
            <a:ext cx="3041611" cy="307777"/>
          </a:xfrm>
          <a:prstGeom prst="rect">
            <a:avLst/>
          </a:prstGeom>
          <a:noFill/>
          <a:ln>
            <a:noFill/>
          </a:ln>
        </p:spPr>
        <p:txBody>
          <a:bodyPr vert="horz" wrap="square" lIns="0" tIns="0" rIns="0" bIns="0" rtlCol="0" anchor="t"/>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协议概述</a:t>
            </a:r>
            <a:endParaRPr kumimoji="1" lang="zh-CN" altLang="en-US" dirty="0"/>
          </a:p>
        </p:txBody>
      </p:sp>
      <p:sp>
        <p:nvSpPr>
          <p:cNvPr id="6" name="标题 1"/>
          <p:cNvSpPr txBox="1"/>
          <p:nvPr/>
        </p:nvSpPr>
        <p:spPr>
          <a:xfrm>
            <a:off x="706517" y="2682447"/>
            <a:ext cx="792000" cy="792000"/>
          </a:xfrm>
          <a:prstGeom prst="ellipse">
            <a:avLst/>
          </a:prstGeom>
          <a:solidFill>
            <a:schemeClr val="accent1">
              <a:alpha val="2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82459" y="2758389"/>
            <a:ext cx="640116" cy="640116"/>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937108" y="2933634"/>
            <a:ext cx="330818" cy="289626"/>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938331" y="4131562"/>
            <a:ext cx="2612678" cy="1473895"/>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404040">
                    <a:alpha val="100000"/>
                  </a:srgbClr>
                </a:solidFill>
                <a:latin typeface="+mn-ea"/>
              </a:rPr>
              <a:t/>
            </a:r>
            <a:r>
              <a:rPr kumimoji="1" lang="en-US" altLang="zh-CN" sz="1400" dirty="0">
                <a:ln w="12700">
                  <a:noFill/>
                </a:ln>
                <a:solidFill>
                  <a:srgbClr val="404040">
                    <a:alpha val="100000"/>
                  </a:srgbClr>
                </a:solidFill>
                <a:latin typeface="+mn-ea"/>
              </a:rPr>
              <a:t/>
            </a:r>
            <a:r>
              <a:rPr kumimoji="1" lang="zh-CN" altLang="en-US" sz="1400" dirty="0">
                <a:ln w="12700">
                  <a:noFill/>
                </a:ln>
                <a:solidFill>
                  <a:srgbClr val="404040">
                    <a:alpha val="100000"/>
                  </a:srgbClr>
                </a:solidFill>
                <a:latin typeface="+mn-ea"/>
              </a:rPr>
              <a:t/>
            </a:r>
            <a:r>
              <a:rPr sz="1400">
                <a:solidFill>
                  <a:srgbClr val="404040"/>
                </a:solidFill>
                <a:latin typeface="+mn-ea"/>
              </a:rPr>
              <a:t>计算机网络协议概述包括协议定义、功能、分层模型、标准化组织及常见协议类型，重点讲解OSI和TCP/IP模型。</a:t>
            </a:r>
          </a:p>
        </p:txBody>
      </p:sp>
      <p:sp>
        <p:nvSpPr>
          <p:cNvPr id="10" name="标题 1"/>
          <p:cNvSpPr txBox="1"/>
          <p:nvPr/>
        </p:nvSpPr>
        <p:spPr>
          <a:xfrm>
            <a:off x="4640894" y="4086464"/>
            <a:ext cx="2915513" cy="2047636"/>
          </a:xfrm>
          <a:custGeom>
            <a:avLst/>
            <a:gdLst>
              <a:gd name="connsiteX0" fmla="*/ 216443 w 2915513"/>
              <a:gd name="connsiteY0" fmla="*/ 0 h 2047636"/>
              <a:gd name="connsiteX1" fmla="*/ 492672 w 2915513"/>
              <a:gd name="connsiteY1" fmla="*/ 296182 h 2047636"/>
              <a:gd name="connsiteX2" fmla="*/ 2915513 w 2915513"/>
              <a:gd name="connsiteY2" fmla="*/ 295072 h 2047636"/>
              <a:gd name="connsiteX3" fmla="*/ 2915513 w 2915513"/>
              <a:gd name="connsiteY3" fmla="*/ 2047636 h 2047636"/>
              <a:gd name="connsiteX4" fmla="*/ 2308941 w 2915513"/>
              <a:gd name="connsiteY4" fmla="*/ 2047636 h 2047636"/>
              <a:gd name="connsiteX5" fmla="*/ 2001113 w 2915513"/>
              <a:gd name="connsiteY5" fmla="*/ 2047636 h 2047636"/>
              <a:gd name="connsiteX6" fmla="*/ 0 w 2915513"/>
              <a:gd name="connsiteY6" fmla="*/ 2047636 h 2047636"/>
              <a:gd name="connsiteX7" fmla="*/ 0 w 2915513"/>
              <a:gd name="connsiteY7" fmla="*/ 296182 h 2047636"/>
              <a:gd name="connsiteX8" fmla="*/ 216443 w 2915513"/>
              <a:gd name="connsiteY8" fmla="*/ 296182 h 2047636"/>
              <a:gd name="connsiteX9" fmla="*/ 216443 w 2915513"/>
              <a:gd name="connsiteY9" fmla="*/ 0 h 2047636"/>
              <a:gd name="connsiteX10" fmla="*/ 216443 w 2915513"/>
              <a:gd name="connsiteY10" fmla="*/ 0 h 2047636"/>
            </a:gdLst>
            <a:ahLst/>
            <a:cxnLst/>
            <a:rect l="l" t="t" r="r" b="b"/>
            <a:pathLst>
              <a:path w="2915513" h="2047636">
                <a:moveTo>
                  <a:pt x="216443" y="0"/>
                </a:moveTo>
                <a:lnTo>
                  <a:pt x="492672" y="296182"/>
                </a:lnTo>
                <a:lnTo>
                  <a:pt x="2915513" y="295072"/>
                </a:lnTo>
                <a:lnTo>
                  <a:pt x="2915513" y="2047636"/>
                </a:lnTo>
                <a:lnTo>
                  <a:pt x="2308941" y="2047636"/>
                </a:lnTo>
                <a:lnTo>
                  <a:pt x="2001113" y="2047636"/>
                </a:lnTo>
                <a:lnTo>
                  <a:pt x="0" y="2047636"/>
                </a:lnTo>
                <a:lnTo>
                  <a:pt x="0" y="296182"/>
                </a:lnTo>
                <a:lnTo>
                  <a:pt x="216443" y="296182"/>
                </a:lnTo>
                <a:lnTo>
                  <a:pt x="216443" y="0"/>
                </a:lnTo>
                <a:close/>
              </a:path>
            </a:pathLst>
          </a:custGeom>
          <a:solidFill>
            <a:schemeClr val="bg1"/>
          </a:solidFill>
          <a:ln w="3175" cap="sq">
            <a:solidFill>
              <a:schemeClr val="accent1">
                <a:lumMod val="60000"/>
                <a:lumOff val="40000"/>
              </a:schemeClr>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11" name="标题 1"/>
          <p:cNvSpPr txBox="1"/>
          <p:nvPr/>
        </p:nvSpPr>
        <p:spPr>
          <a:xfrm>
            <a:off x="4790264" y="2641687"/>
            <a:ext cx="3041611" cy="307777"/>
          </a:xfrm>
          <a:prstGeom prst="rect">
            <a:avLst/>
          </a:prstGeom>
          <a:noFill/>
          <a:ln>
            <a:noFill/>
          </a:ln>
        </p:spPr>
        <p:txBody>
          <a:bodyPr vert="horz" wrap="square" lIns="0" tIns="0" rIns="0" bIns="0" rtlCol="0" anchor="t"/>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分组分析</a:t>
            </a:r>
            <a:endParaRPr kumimoji="1" lang="zh-CN" altLang="en-US" dirty="0"/>
          </a:p>
        </p:txBody>
      </p:sp>
      <p:sp>
        <p:nvSpPr>
          <p:cNvPr id="12" name="标题 1"/>
          <p:cNvSpPr txBox="1"/>
          <p:nvPr/>
        </p:nvSpPr>
        <p:spPr>
          <a:xfrm>
            <a:off x="4579049" y="3245225"/>
            <a:ext cx="756000" cy="756000"/>
          </a:xfrm>
          <a:prstGeom prst="ellipse">
            <a:avLst/>
          </a:prstGeom>
          <a:solidFill>
            <a:schemeClr val="accent1">
              <a:alpha val="2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4651539" y="3317715"/>
            <a:ext cx="611020" cy="61102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4804351" y="3457816"/>
            <a:ext cx="305396" cy="330818"/>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a:off x="4790265" y="4552674"/>
            <a:ext cx="2612678" cy="147338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404040">
                    <a:alpha val="100000"/>
                  </a:srgbClr>
                </a:solidFill>
                <a:latin typeface="+mn-ea"/>
                <a:cs typeface="Source Han Sans"/>
              </a:rPr>
              <a:t/>
            </a:r>
            <a:r>
              <a:rPr kumimoji="1" lang="en-US" altLang="zh-CN" sz="1400" dirty="0">
                <a:ln w="12700">
                  <a:noFill/>
                </a:ln>
                <a:solidFill>
                  <a:srgbClr val="404040">
                    <a:alpha val="100000"/>
                  </a:srgbClr>
                </a:solidFill>
                <a:latin typeface="+mn-ea"/>
                <a:cs typeface="Source Han Sans"/>
              </a:rPr>
              <a:t/>
            </a:r>
            <a:r>
              <a:rPr kumimoji="1" lang="zh-CN" altLang="en-US" sz="1400" dirty="0">
                <a:ln w="12700">
                  <a:noFill/>
                </a:ln>
                <a:solidFill>
                  <a:srgbClr val="404040">
                    <a:alpha val="100000"/>
                  </a:srgbClr>
                </a:solidFill>
                <a:latin typeface="+mn-ea"/>
                <a:cs typeface="Source Han Sans"/>
              </a:rPr>
              <a:t/>
            </a:r>
            <a:r>
              <a:rPr sz="1400">
                <a:solidFill>
                  <a:srgbClr val="404040"/>
                </a:solidFill>
                <a:latin typeface="+mn-ea"/>
              </a:rPr>
              <a:t>分组分析涉及数据分割、封装、传输和重组，涵盖分组交换原理、协议格式、路由选择及差错控制等核心概念。</a:t>
            </a:r>
            <a:endParaRPr kumimoji="1" lang="zh-CN" altLang="en-US" dirty="0">
              <a:latin typeface="+mn-ea"/>
            </a:endParaRPr>
          </a:p>
        </p:txBody>
      </p:sp>
      <p:sp>
        <p:nvSpPr>
          <p:cNvPr id="16" name="标题 1"/>
          <p:cNvSpPr txBox="1"/>
          <p:nvPr/>
        </p:nvSpPr>
        <p:spPr>
          <a:xfrm>
            <a:off x="8595837" y="2036370"/>
            <a:ext cx="3041611" cy="307777"/>
          </a:xfrm>
          <a:prstGeom prst="rect">
            <a:avLst/>
          </a:prstGeom>
          <a:noFill/>
          <a:ln>
            <a:noFill/>
          </a:ln>
        </p:spPr>
        <p:txBody>
          <a:bodyPr vert="horz" wrap="square" lIns="0" tIns="0" rIns="0" bIns="0" rtlCol="0" anchor="t"/>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互动实验</a:t>
            </a:r>
            <a:endParaRPr kumimoji="1" lang="zh-CN" altLang="en-US" dirty="0"/>
          </a:p>
        </p:txBody>
      </p:sp>
      <p:sp>
        <p:nvSpPr>
          <p:cNvPr id="17" name="标题 1"/>
          <p:cNvSpPr txBox="1"/>
          <p:nvPr/>
        </p:nvSpPr>
        <p:spPr>
          <a:xfrm>
            <a:off x="8430984" y="2638288"/>
            <a:ext cx="756000" cy="756000"/>
          </a:xfrm>
          <a:prstGeom prst="ellipse">
            <a:avLst/>
          </a:prstGeom>
          <a:solidFill>
            <a:schemeClr val="accent1">
              <a:alpha val="2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8503474" y="2710778"/>
            <a:ext cx="611020" cy="611020"/>
          </a:xfrm>
          <a:prstGeom prst="ellipse">
            <a:avLst/>
          </a:pr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8661983" y="2869287"/>
            <a:ext cx="294002" cy="294002"/>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cap="flat">
            <a:noFill/>
            <a:prstDash val="solid"/>
            <a:miter/>
          </a:ln>
        </p:spPr>
        <p:txBody>
          <a:bodyPr vert="horz" wrap="square" lIns="91440" tIns="45720" rIns="91440" bIns="45720" rtlCol="0" anchor="ctr"/>
          <a:lstStyle/>
          <a:p>
            <a:pPr algn="l">
              <a:lnSpc>
                <a:spcPct val="110000"/>
              </a:lnSpc>
            </a:pPr>
            <a:endParaRPr kumimoji="1" lang="zh-CN" altLang="en-US"/>
          </a:p>
        </p:txBody>
      </p:sp>
      <p:sp>
        <p:nvSpPr>
          <p:cNvPr id="20" name="标题 1"/>
          <p:cNvSpPr txBox="1"/>
          <p:nvPr/>
        </p:nvSpPr>
        <p:spPr>
          <a:xfrm>
            <a:off x="8449076" y="3474447"/>
            <a:ext cx="2915513" cy="2047636"/>
          </a:xfrm>
          <a:custGeom>
            <a:avLst/>
            <a:gdLst>
              <a:gd name="connsiteX0" fmla="*/ 216443 w 2915513"/>
              <a:gd name="connsiteY0" fmla="*/ 0 h 2047636"/>
              <a:gd name="connsiteX1" fmla="*/ 492672 w 2915513"/>
              <a:gd name="connsiteY1" fmla="*/ 296182 h 2047636"/>
              <a:gd name="connsiteX2" fmla="*/ 2915513 w 2915513"/>
              <a:gd name="connsiteY2" fmla="*/ 295072 h 2047636"/>
              <a:gd name="connsiteX3" fmla="*/ 2915513 w 2915513"/>
              <a:gd name="connsiteY3" fmla="*/ 2047636 h 2047636"/>
              <a:gd name="connsiteX4" fmla="*/ 2308941 w 2915513"/>
              <a:gd name="connsiteY4" fmla="*/ 2047636 h 2047636"/>
              <a:gd name="connsiteX5" fmla="*/ 2001113 w 2915513"/>
              <a:gd name="connsiteY5" fmla="*/ 2047636 h 2047636"/>
              <a:gd name="connsiteX6" fmla="*/ 0 w 2915513"/>
              <a:gd name="connsiteY6" fmla="*/ 2047636 h 2047636"/>
              <a:gd name="connsiteX7" fmla="*/ 0 w 2915513"/>
              <a:gd name="connsiteY7" fmla="*/ 296182 h 2047636"/>
              <a:gd name="connsiteX8" fmla="*/ 216443 w 2915513"/>
              <a:gd name="connsiteY8" fmla="*/ 296182 h 2047636"/>
              <a:gd name="connsiteX9" fmla="*/ 216443 w 2915513"/>
              <a:gd name="connsiteY9" fmla="*/ 0 h 2047636"/>
              <a:gd name="connsiteX10" fmla="*/ 216443 w 2915513"/>
              <a:gd name="connsiteY10" fmla="*/ 0 h 2047636"/>
            </a:gdLst>
            <a:ahLst/>
            <a:cxnLst/>
            <a:rect l="l" t="t" r="r" b="b"/>
            <a:pathLst>
              <a:path w="2915513" h="2047636">
                <a:moveTo>
                  <a:pt x="216443" y="0"/>
                </a:moveTo>
                <a:lnTo>
                  <a:pt x="492672" y="296182"/>
                </a:lnTo>
                <a:lnTo>
                  <a:pt x="2915513" y="295072"/>
                </a:lnTo>
                <a:lnTo>
                  <a:pt x="2915513" y="2047636"/>
                </a:lnTo>
                <a:lnTo>
                  <a:pt x="2308941" y="2047636"/>
                </a:lnTo>
                <a:lnTo>
                  <a:pt x="2001113" y="2047636"/>
                </a:lnTo>
                <a:lnTo>
                  <a:pt x="0" y="2047636"/>
                </a:lnTo>
                <a:lnTo>
                  <a:pt x="0" y="296182"/>
                </a:lnTo>
                <a:lnTo>
                  <a:pt x="216443" y="296182"/>
                </a:lnTo>
                <a:lnTo>
                  <a:pt x="216443" y="0"/>
                </a:lnTo>
                <a:close/>
              </a:path>
            </a:pathLst>
          </a:custGeom>
          <a:solidFill>
            <a:schemeClr val="bg1"/>
          </a:solidFill>
          <a:ln w="3175" cap="sq">
            <a:solidFill>
              <a:schemeClr val="accent1">
                <a:lumMod val="60000"/>
                <a:lumOff val="40000"/>
              </a:schemeClr>
            </a:solidFill>
          </a:ln>
          <a:effectLst>
            <a:outerShdw blurRad="190500" sx="102000" sy="102000" algn="ctr" rotWithShape="0">
              <a:schemeClr val="accent1">
                <a:alpha val="10000"/>
              </a:schemeClr>
            </a:outerShdw>
          </a:effectLst>
        </p:spPr>
        <p:txBody>
          <a:bodyPr vert="horz" wrap="square" lIns="91440" tIns="45720" rIns="91440" bIns="45720" rtlCol="0" anchor="t"/>
          <a:lstStyle/>
          <a:p>
            <a:pPr algn="l">
              <a:lnSpc>
                <a:spcPct val="110000"/>
              </a:lnSpc>
            </a:pPr>
            <a:endParaRPr kumimoji="1" lang="zh-CN" altLang="en-US"/>
          </a:p>
        </p:txBody>
      </p:sp>
      <p:sp>
        <p:nvSpPr>
          <p:cNvPr id="21" name="标题 1"/>
          <p:cNvSpPr txBox="1"/>
          <p:nvPr/>
        </p:nvSpPr>
        <p:spPr>
          <a:xfrm>
            <a:off x="8595838" y="3940657"/>
            <a:ext cx="2612678" cy="1473380"/>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404040">
                    <a:alpha val="100000"/>
                  </a:srgbClr>
                </a:solidFill>
                <a:latin typeface="+mn-ea"/>
              </a:rPr>
              <a:t/>
            </a:r>
            <a:r>
              <a:rPr kumimoji="1" lang="en-US" altLang="zh-CN" sz="1400" dirty="0">
                <a:ln w="12700">
                  <a:noFill/>
                </a:ln>
                <a:solidFill>
                  <a:srgbClr val="404040">
                    <a:alpha val="100000"/>
                  </a:srgbClr>
                </a:solidFill>
                <a:latin typeface="+mn-ea"/>
              </a:rPr>
              <a:t/>
            </a:r>
            <a:r>
              <a:rPr kumimoji="1" lang="zh-CN" altLang="en-US" sz="1400" dirty="0">
                <a:ln w="12700">
                  <a:noFill/>
                </a:ln>
                <a:solidFill>
                  <a:srgbClr val="404040">
                    <a:alpha val="100000"/>
                  </a:srgbClr>
                </a:solidFill>
                <a:latin typeface="+mn-ea"/>
              </a:rPr>
              <a:t/>
            </a:r>
            <a:r>
              <a:rPr sz="1400">
                <a:solidFill>
                  <a:srgbClr val="404040"/>
                </a:solidFill>
                <a:latin typeface="+mn-ea"/>
              </a:rPr>
              <a:t>计算机网络互动实验涵盖网络协议、数据传输、路由配置、网络安全等核心内容，通过实践掌握TCP/IP、HTTP、DNS等协议原理及网络设备配置技能。</a:t>
            </a:r>
          </a:p>
        </p:txBody>
      </p:sp>
      <p:sp>
        <p:nvSpPr>
          <p:cNvPr id="22" name="标题 1"/>
          <p:cNvSpPr txBox="1"/>
          <p:nvPr/>
        </p:nvSpPr>
        <p:spPr>
          <a:xfrm>
            <a:off x="938330" y="1504631"/>
            <a:ext cx="869911" cy="523677"/>
          </a:xfrm>
          <a:prstGeom prst="rect">
            <a:avLst/>
          </a:prstGeom>
          <a:noFill/>
          <a:ln>
            <a:noFill/>
          </a:ln>
        </p:spPr>
        <p:txBody>
          <a:bodyPr vert="horz" wrap="square" lIns="0" tIns="0" rIns="0" bIns="0" rtlCol="0" anchor="b"/>
          <a:lstStyle/>
          <a:p>
            <a:pPr algn="l">
              <a:lnSpc>
                <a:spcPct val="130000"/>
              </a:lnSpc>
            </a:pPr>
            <a:r>
              <a:rPr kumimoji="1" lang="en-US" altLang="zh-CN" sz="3200">
                <a:ln w="12700">
                  <a:noFill/>
                </a:ln>
                <a:solidFill>
                  <a:srgbClr val="CCDFFE">
                    <a:alpha val="100000"/>
                  </a:srgbClr>
                </a:solidFill>
                <a:latin typeface="OPPOSans B"/>
                <a:ea typeface="OPPOSans B"/>
                <a:cs typeface="OPPOSans B"/>
              </a:rPr>
              <a:t>01</a:t>
            </a:r>
            <a:endParaRPr kumimoji="1" lang="zh-CN" altLang="en-US"/>
          </a:p>
        </p:txBody>
      </p:sp>
      <p:sp>
        <p:nvSpPr>
          <p:cNvPr id="23" name="标题 1"/>
          <p:cNvSpPr txBox="1"/>
          <p:nvPr/>
        </p:nvSpPr>
        <p:spPr>
          <a:xfrm>
            <a:off x="4824530" y="2114231"/>
            <a:ext cx="869911" cy="523677"/>
          </a:xfrm>
          <a:prstGeom prst="rect">
            <a:avLst/>
          </a:prstGeom>
          <a:noFill/>
          <a:ln>
            <a:noFill/>
          </a:ln>
        </p:spPr>
        <p:txBody>
          <a:bodyPr vert="horz" wrap="square" lIns="0" tIns="0" rIns="0" bIns="0" rtlCol="0" anchor="b"/>
          <a:lstStyle/>
          <a:p>
            <a:pPr algn="l">
              <a:lnSpc>
                <a:spcPct val="130000"/>
              </a:lnSpc>
            </a:pPr>
            <a:r>
              <a:rPr kumimoji="1" lang="en-US" altLang="zh-CN" sz="3200">
                <a:ln w="12700">
                  <a:noFill/>
                </a:ln>
                <a:solidFill>
                  <a:srgbClr val="CCDFFE">
                    <a:alpha val="100000"/>
                  </a:srgbClr>
                </a:solidFill>
                <a:latin typeface="OPPOSans B"/>
                <a:ea typeface="OPPOSans B"/>
                <a:cs typeface="OPPOSans B"/>
              </a:rPr>
              <a:t>02</a:t>
            </a:r>
            <a:endParaRPr kumimoji="1" lang="zh-CN" altLang="en-US"/>
          </a:p>
        </p:txBody>
      </p:sp>
      <p:sp>
        <p:nvSpPr>
          <p:cNvPr id="24" name="标题 1"/>
          <p:cNvSpPr txBox="1"/>
          <p:nvPr/>
        </p:nvSpPr>
        <p:spPr>
          <a:xfrm>
            <a:off x="8596430" y="1504631"/>
            <a:ext cx="869911" cy="523677"/>
          </a:xfrm>
          <a:prstGeom prst="rect">
            <a:avLst/>
          </a:prstGeom>
          <a:noFill/>
          <a:ln>
            <a:noFill/>
          </a:ln>
        </p:spPr>
        <p:txBody>
          <a:bodyPr vert="horz" wrap="square" lIns="0" tIns="0" rIns="0" bIns="0" rtlCol="0" anchor="b"/>
          <a:lstStyle/>
          <a:p>
            <a:pPr algn="l">
              <a:lnSpc>
                <a:spcPct val="130000"/>
              </a:lnSpc>
            </a:pPr>
            <a:r>
              <a:rPr kumimoji="1" lang="en-US" altLang="zh-CN" sz="3200">
                <a:ln w="12700">
                  <a:noFill/>
                </a:ln>
                <a:solidFill>
                  <a:srgbClr val="CCDFFE">
                    <a:alpha val="100000"/>
                  </a:srgbClr>
                </a:solidFill>
                <a:latin typeface="OPPOSans B"/>
                <a:ea typeface="OPPOSans B"/>
                <a:cs typeface="OPPOSans B"/>
              </a:rPr>
              <a:t>03</a:t>
            </a:r>
            <a:endParaRPr kumimoji="1" lang="zh-CN" altLang="en-US"/>
          </a:p>
        </p:txBody>
      </p:sp>
      <p:sp>
        <p:nvSpPr>
          <p:cNvPr id="25"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典型协议分析</a:t>
            </a:r>
            <a:endParaRPr kumimoji="1" lang="zh-CN" altLang="en-US" dirty="0"/>
          </a:p>
        </p:txBody>
      </p:sp>
      <p:sp>
        <p:nvSpPr>
          <p:cNvPr id="27"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06</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cs typeface="Source Han Sans CN Bold"/>
              </a:rPr>
              <a:t/>
            </a:r>
            <a:r>
              <a:rPr kumimoji="1" lang="en-US" altLang="zh-CN" sz="4000" dirty="0" b="1">
                <a:ln w="12700">
                  <a:noFill/>
                </a:ln>
                <a:solidFill>
                  <a:srgbClr val="000000">
                    <a:alpha val="100000"/>
                  </a:srgbClr>
                </a:solidFill>
                <a:latin typeface="等线"/>
                <a:ea typeface="Source Han Sans CN Bold"/>
                <a:cs typeface="Source Han Sans CN Bold"/>
              </a:rPr>
              <a:t/>
            </a:r>
            <a:r>
              <a:rPr sz="4000" b="1">
                <a:solidFill>
                  <a:srgbClr val="000000"/>
                </a:solidFill>
                <a:latin typeface="等线"/>
              </a:rPr>
              <a:t>综合应用</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406670" y="4056286"/>
            <a:ext cx="3303763" cy="1895783"/>
          </a:xfrm>
          <a:prstGeom prst="round2DiagRect">
            <a:avLst/>
          </a:prstGeom>
          <a:solidFill>
            <a:schemeClr val="bg1"/>
          </a:solidFill>
          <a:ln w="12700" cap="flat">
            <a:solidFill>
              <a:schemeClr val="accent2"/>
            </a:solidFill>
            <a:miter/>
          </a:ln>
          <a:effectLst/>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a:off x="4225700" y="4389385"/>
            <a:ext cx="368276" cy="368276"/>
          </a:xfrm>
          <a:prstGeom prst="ellipse">
            <a:avLst/>
          </a:prstGeom>
          <a:gradFill>
            <a:gsLst>
              <a:gs pos="0">
                <a:schemeClr val="accent2">
                  <a:lumMod val="60000"/>
                  <a:lumOff val="40000"/>
                </a:schemeClr>
              </a:gs>
              <a:gs pos="50000">
                <a:schemeClr val="accent2">
                  <a:alpha val="100000"/>
                </a:schemeClr>
              </a:gs>
            </a:gsLst>
            <a:lin ang="2700000" scaled="0"/>
          </a:gradFill>
          <a:ln>
            <a:noFill/>
          </a:ln>
        </p:spPr>
        <p:txBody>
          <a:bodyPr vert="horz" wrap="none" lIns="108000" tIns="108000" rIns="108000" bIns="108000" rtlCol="0" anchor="ctr"/>
          <a:lstStyle/>
          <a:p>
            <a:pPr algn="ctr">
              <a:lnSpc>
                <a:spcPct val="110000"/>
              </a:lnSpc>
            </a:pPr>
            <a:endParaRPr kumimoji="1" lang="zh-CN" altLang="en-US"/>
          </a:p>
        </p:txBody>
      </p:sp>
      <p:sp>
        <p:nvSpPr>
          <p:cNvPr id="5" name="标题 1"/>
          <p:cNvSpPr txBox="1"/>
          <p:nvPr/>
        </p:nvSpPr>
        <p:spPr>
          <a:xfrm>
            <a:off x="4693191" y="4249423"/>
            <a:ext cx="2888709"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zh-CN" altLang="en-US" sz="1600" dirty="0" b="1">
                <a:ln w="12700">
                  <a:noFill/>
                </a:ln>
                <a:solidFill>
                  <a:srgbClr val="404040">
                    <a:alpha val="100000"/>
                  </a:srgbClr>
                </a:solidFill>
                <a:latin typeface="等线"/>
                <a:ea typeface="Source Han Sans CN Bold"/>
                <a:cs typeface="Source Han Sans CN Bold"/>
              </a:rPr>
              <a:t/>
            </a:r>
            <a:r>
              <a:rPr kumimoji="1" lang="en-US" altLang="zh-CN" sz="1600" dirty="0" b="1">
                <a:ln w="12700">
                  <a:noFill/>
                </a:ln>
                <a:solidFill>
                  <a:srgbClr val="404040">
                    <a:alpha val="100000"/>
                  </a:srgbClr>
                </a:solidFill>
                <a:latin typeface="等线"/>
                <a:ea typeface="Source Han Sans CN Bold"/>
                <a:cs typeface="Source Han Sans CN Bold"/>
              </a:rPr>
              <a:t/>
            </a:r>
            <a:r>
              <a:rPr sz="1600" b="1">
                <a:solidFill>
                  <a:srgbClr val="404040"/>
                </a:solidFill>
                <a:latin typeface="等线"/>
              </a:rPr>
              <a:t>抓包实验演示</a:t>
            </a:r>
            <a:endParaRPr kumimoji="1" lang="zh-CN" altLang="en-US" dirty="0"/>
          </a:p>
        </p:txBody>
      </p:sp>
      <p:sp>
        <p:nvSpPr>
          <p:cNvPr id="6" name="标题 1"/>
          <p:cNvSpPr txBox="1"/>
          <p:nvPr/>
        </p:nvSpPr>
        <p:spPr>
          <a:xfrm>
            <a:off x="4693191" y="4620613"/>
            <a:ext cx="2884200" cy="1080000"/>
          </a:xfrm>
          <a:prstGeom prst="rect">
            <a:avLst/>
          </a:prstGeom>
          <a:noFill/>
          <a:ln w="12700" cap="sq">
            <a:noFill/>
            <a:miter/>
          </a:ln>
        </p:spPr>
        <p:txBody>
          <a:bodyPr vert="horz" wrap="square" lIns="91440" tIns="45720" rIns="91440" bIns="45720" rtlCol="0" anchor="t"/>
          <a:lstStyle/>
          <a:p>
            <a:pPr>
              <a:lnSpc>
                <a:spcPct val="150000"/>
              </a:lnSpc>
            </a:pPr>
            <a:r>
              <a:rPr kumimoji="1" lang="zh-CN" altLang="en-US" sz="1091" dirty="0">
                <a:ln w="12700">
                  <a:noFill/>
                </a:ln>
                <a:solidFill>
                  <a:srgbClr val="000000">
                    <a:alpha val="100000"/>
                  </a:srgbClr>
                </a:solidFill>
                <a:latin typeface="+mn-ea"/>
                <a:cs typeface="Sans Serif Collection" panose="020B0502040504020204" pitchFamily="34" charset="0"/>
              </a:rPr>
              <a:t/>
            </a:r>
            <a:r>
              <a:rPr kumimoji="1" lang="en-US" altLang="zh-CN" sz="1091" dirty="0">
                <a:ln w="12700">
                  <a:noFill/>
                </a:ln>
                <a:solidFill>
                  <a:srgbClr val="000000">
                    <a:alpha val="100000"/>
                  </a:srgbClr>
                </a:solidFill>
                <a:latin typeface="+mn-ea"/>
                <a:cs typeface="Sans Serif Collection" panose="020B0502040504020204" pitchFamily="34" charset="0"/>
              </a:rPr>
              <a:t/>
            </a:r>
            <a:r>
              <a:rPr kumimoji="1" lang="zh-CN" altLang="en-US" sz="1091" dirty="0">
                <a:ln w="12700">
                  <a:noFill/>
                </a:ln>
                <a:solidFill>
                  <a:srgbClr val="000000">
                    <a:alpha val="100000"/>
                  </a:srgbClr>
                </a:solidFill>
                <a:latin typeface="+mn-ea"/>
                <a:cs typeface="Sans Serif Collection" panose="020B0502040504020204" pitchFamily="34" charset="0"/>
              </a:rPr>
              <a:t/>
            </a:r>
            <a:r>
              <a:rPr sz="1091">
                <a:solidFill>
                  <a:srgbClr val="000000"/>
                </a:solidFill>
                <a:latin typeface="+mn-ea"/>
              </a:rPr>
              <a:t>抓包实验演示内容包括网络协议分析、数据包捕获与解析、TCP/IP协议栈结构、常见网络攻击检测及Wireshark工具使用等核心知识点。</a:t>
            </a:r>
          </a:p>
        </p:txBody>
      </p:sp>
      <p:sp>
        <p:nvSpPr>
          <p:cNvPr id="7" name="标题 1"/>
          <p:cNvSpPr txBox="1"/>
          <p:nvPr/>
        </p:nvSpPr>
        <p:spPr>
          <a:xfrm>
            <a:off x="8221487" y="4056286"/>
            <a:ext cx="3303763" cy="1900014"/>
          </a:xfrm>
          <a:prstGeom prst="round2DiagRect">
            <a:avLst/>
          </a:prstGeom>
          <a:solidFill>
            <a:schemeClr val="bg1"/>
          </a:solidFill>
          <a:ln w="12700" cap="flat">
            <a:solidFill>
              <a:schemeClr val="accent1"/>
            </a:solidFill>
            <a:miter/>
          </a:ln>
          <a:effectLst/>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8037347" y="4419016"/>
            <a:ext cx="368276" cy="368276"/>
          </a:xfrm>
          <a:prstGeom prst="ellipse">
            <a:avLst/>
          </a:prstGeom>
          <a:gradFill>
            <a:gsLst>
              <a:gs pos="0">
                <a:schemeClr val="accent1">
                  <a:lumMod val="60000"/>
                  <a:lumOff val="40000"/>
                  <a:alpha val="100000"/>
                </a:schemeClr>
              </a:gs>
              <a:gs pos="50000">
                <a:schemeClr val="accent1">
                  <a:alpha val="100000"/>
                </a:schemeClr>
              </a:gs>
            </a:gsLst>
            <a:lin ang="2700000" scaled="0"/>
          </a:gradFill>
          <a:ln>
            <a:noFill/>
            <a:prstDash val="solid"/>
          </a:ln>
        </p:spPr>
        <p:txBody>
          <a:bodyPr vert="horz" wrap="none" lIns="108000" tIns="108000" rIns="108000" bIns="108000" rtlCol="0" anchor="ctr"/>
          <a:lstStyle/>
          <a:p>
            <a:pPr algn="ctr">
              <a:lnSpc>
                <a:spcPct val="110000"/>
              </a:lnSpc>
            </a:pPr>
            <a:endParaRPr kumimoji="1" lang="zh-CN" altLang="en-US"/>
          </a:p>
        </p:txBody>
      </p:sp>
      <p:sp>
        <p:nvSpPr>
          <p:cNvPr id="9" name="标题 1"/>
          <p:cNvSpPr txBox="1"/>
          <p:nvPr/>
        </p:nvSpPr>
        <p:spPr>
          <a:xfrm>
            <a:off x="8508008" y="4249423"/>
            <a:ext cx="2883892" cy="322577"/>
          </a:xfrm>
          <a:prstGeom prst="rect">
            <a:avLst/>
          </a:prstGeom>
          <a:noFill/>
          <a:ln w="12700" cap="sq">
            <a:noFill/>
            <a:miter/>
          </a:ln>
        </p:spPr>
        <p:txBody>
          <a:bodyPr vert="horz" wrap="square" lIns="108000" tIns="108000" rIns="108000" bIns="108000" rtlCol="0" anchor="ctr"/>
          <a:lstStyle/>
          <a:p>
            <a:pPr algn="l">
              <a:lnSpc>
                <a:spcPct val="120000"/>
              </a:lnSpc>
            </a:pPr>
            <a:r>
              <a:rPr kumimoji="1" lang="zh-CN" altLang="en-US" sz="1600" dirty="0" b="1">
                <a:ln w="12700">
                  <a:noFill/>
                </a:ln>
                <a:solidFill>
                  <a:srgbClr val="404040">
                    <a:alpha val="100000"/>
                  </a:srgbClr>
                </a:solidFill>
                <a:latin typeface="等线"/>
                <a:ea typeface="Source Han Sans CN Bold"/>
                <a:cs typeface="Source Han Sans CN Bold"/>
              </a:rPr>
              <a:t/>
            </a:r>
            <a:r>
              <a:rPr kumimoji="1" lang="en-US" altLang="zh-CN" sz="1600" dirty="0" b="1">
                <a:ln w="12700">
                  <a:noFill/>
                </a:ln>
                <a:solidFill>
                  <a:srgbClr val="404040">
                    <a:alpha val="100000"/>
                  </a:srgbClr>
                </a:solidFill>
                <a:latin typeface="等线"/>
                <a:ea typeface="Source Han Sans CN Bold"/>
                <a:cs typeface="Source Han Sans CN Bold"/>
              </a:rPr>
              <a:t/>
            </a:r>
            <a:r>
              <a:rPr sz="1600" b="1">
                <a:solidFill>
                  <a:srgbClr val="404040"/>
                </a:solidFill>
                <a:latin typeface="等线"/>
              </a:rPr>
              <a:t>分组协议分析</a:t>
            </a:r>
            <a:endParaRPr kumimoji="1" lang="zh-CN" altLang="en-US" dirty="0"/>
          </a:p>
        </p:txBody>
      </p:sp>
      <p:sp>
        <p:nvSpPr>
          <p:cNvPr id="10" name="标题 1"/>
          <p:cNvSpPr txBox="1"/>
          <p:nvPr/>
        </p:nvSpPr>
        <p:spPr>
          <a:xfrm>
            <a:off x="8508008" y="4620613"/>
            <a:ext cx="2884200" cy="1080000"/>
          </a:xfrm>
          <a:prstGeom prst="rect">
            <a:avLst/>
          </a:prstGeom>
          <a:noFill/>
          <a:ln w="12700" cap="sq">
            <a:noFill/>
            <a:miter/>
          </a:ln>
        </p:spPr>
        <p:txBody>
          <a:bodyPr vert="horz" wrap="square" lIns="91440" tIns="45720" rIns="91440" bIns="45720" rtlCol="0" anchor="t"/>
          <a:lstStyle/>
          <a:p>
            <a:pPr algn="l">
              <a:lnSpc>
                <a:spcPct val="150000"/>
              </a:lnSpc>
            </a:pPr>
            <a:r>
              <a:rPr kumimoji="1" lang="zh-CN" altLang="en-US" sz="1091" dirty="0">
                <a:ln w="12700">
                  <a:noFill/>
                </a:ln>
                <a:solidFill>
                  <a:srgbClr val="000000">
                    <a:alpha val="100000"/>
                  </a:srgbClr>
                </a:solidFill>
                <a:latin typeface="+mn-ea"/>
                <a:cs typeface="Sans Serif Collection" panose="020B0502040504020204" pitchFamily="34" charset="0"/>
              </a:rPr>
              <a:t/>
            </a:r>
            <a:r>
              <a:rPr kumimoji="1" lang="en-US" altLang="zh-CN" sz="1091" dirty="0">
                <a:ln w="12700">
                  <a:noFill/>
                </a:ln>
                <a:solidFill>
                  <a:srgbClr val="000000">
                    <a:alpha val="100000"/>
                  </a:srgbClr>
                </a:solidFill>
                <a:latin typeface="+mn-ea"/>
                <a:cs typeface="Sans Serif Collection" panose="020B0502040504020204" pitchFamily="34" charset="0"/>
              </a:rPr>
              <a:t/>
            </a:r>
            <a:r>
              <a:rPr kumimoji="1" lang="zh-CN" altLang="en-US" sz="1091" dirty="0">
                <a:ln w="12700">
                  <a:noFill/>
                </a:ln>
                <a:solidFill>
                  <a:srgbClr val="000000">
                    <a:alpha val="100000"/>
                  </a:srgbClr>
                </a:solidFill>
                <a:latin typeface="+mn-ea"/>
                <a:cs typeface="Sans Serif Collection" panose="020B0502040504020204" pitchFamily="34" charset="0"/>
              </a:rPr>
              <a:t/>
            </a:r>
            <a:r>
              <a:rPr sz="1091">
                <a:solidFill>
                  <a:srgbClr val="000000"/>
                </a:solidFill>
                <a:latin typeface="+mn-ea"/>
              </a:rPr>
              <a:t>分组协议分析涵盖数据封装、帧结构、协议字段解析、流量控制及差错检测等核心内容，重点培养学生协议解码与网络故障诊断能力。</a:t>
            </a:r>
            <a:endParaRPr kumimoji="1" lang="zh-CN" altLang="en-US" dirty="0">
              <a:latin typeface="+mn-ea"/>
            </a:endParaRPr>
          </a:p>
        </p:txBody>
      </p:sp>
      <p:sp>
        <p:nvSpPr>
          <p:cNvPr id="11" name="标题 1"/>
          <p:cNvSpPr txBox="1"/>
          <p:nvPr/>
        </p:nvSpPr>
        <p:spPr>
          <a:xfrm>
            <a:off x="775994" y="4056286"/>
            <a:ext cx="3303763" cy="1900014"/>
          </a:xfrm>
          <a:prstGeom prst="round2DiagRect">
            <a:avLst/>
          </a:prstGeom>
          <a:solidFill>
            <a:schemeClr val="bg1"/>
          </a:solidFill>
          <a:ln w="12700" cap="flat">
            <a:solidFill>
              <a:schemeClr val="accent1"/>
            </a:solidFill>
            <a:miter/>
          </a:ln>
          <a:effectLst/>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1062515" y="4249423"/>
            <a:ext cx="2887185"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zh-CN" altLang="en-US" sz="1600" dirty="0" b="1">
                <a:ln w="12700">
                  <a:noFill/>
                </a:ln>
                <a:solidFill>
                  <a:srgbClr val="404040">
                    <a:alpha val="100000"/>
                  </a:srgbClr>
                </a:solidFill>
                <a:latin typeface="等线"/>
                <a:ea typeface="Source Han Sans CN Bold"/>
                <a:cs typeface="Source Han Sans CN Bold"/>
              </a:rPr>
              <a:t/>
            </a:r>
            <a:r>
              <a:rPr kumimoji="1" lang="en-US" altLang="zh-CN" sz="1600" dirty="0" b="1">
                <a:ln w="12700">
                  <a:noFill/>
                </a:ln>
                <a:solidFill>
                  <a:srgbClr val="404040">
                    <a:alpha val="100000"/>
                  </a:srgbClr>
                </a:solidFill>
                <a:latin typeface="等线"/>
                <a:ea typeface="Source Han Sans CN Bold"/>
                <a:cs typeface="Source Han Sans CN Bold"/>
              </a:rPr>
              <a:t/>
            </a:r>
            <a:r>
              <a:rPr sz="1600" b="1">
                <a:solidFill>
                  <a:srgbClr val="404040"/>
                </a:solidFill>
                <a:latin typeface="等线"/>
              </a:rPr>
              <a:t>协议原理讲解</a:t>
            </a:r>
            <a:endParaRPr kumimoji="1" lang="zh-CN" altLang="en-US" dirty="0"/>
          </a:p>
        </p:txBody>
      </p:sp>
      <p:sp>
        <p:nvSpPr>
          <p:cNvPr id="13" name="标题 1"/>
          <p:cNvSpPr txBox="1"/>
          <p:nvPr/>
        </p:nvSpPr>
        <p:spPr>
          <a:xfrm>
            <a:off x="1062515" y="4620613"/>
            <a:ext cx="2884200" cy="1080000"/>
          </a:xfrm>
          <a:prstGeom prst="rect">
            <a:avLst/>
          </a:prstGeom>
          <a:noFill/>
          <a:ln w="12700" cap="sq">
            <a:noFill/>
            <a:miter/>
          </a:ln>
        </p:spPr>
        <p:txBody>
          <a:bodyPr vert="horz" wrap="square" lIns="91440" tIns="45720" rIns="91440" bIns="45720" rtlCol="0" anchor="t"/>
          <a:lstStyle/>
          <a:p>
            <a:pPr>
              <a:lnSpc>
                <a:spcPct val="150000"/>
              </a:lnSpc>
            </a:pPr>
            <a:r>
              <a:rPr kumimoji="1" lang="zh-CN" altLang="en-US" sz="1091" dirty="0">
                <a:ln w="12700">
                  <a:noFill/>
                </a:ln>
                <a:solidFill>
                  <a:srgbClr val="000000">
                    <a:alpha val="100000"/>
                  </a:srgbClr>
                </a:solidFill>
                <a:latin typeface="+mn-ea"/>
                <a:cs typeface="Sans Serif Collection" panose="020B0502040504020204" pitchFamily="34" charset="0"/>
              </a:rPr>
              <a:t/>
            </a:r>
            <a:r>
              <a:rPr kumimoji="1" lang="en-US" altLang="zh-CN" sz="1091" dirty="0">
                <a:ln w="12700">
                  <a:noFill/>
                </a:ln>
                <a:solidFill>
                  <a:srgbClr val="000000">
                    <a:alpha val="100000"/>
                  </a:srgbClr>
                </a:solidFill>
                <a:latin typeface="+mn-ea"/>
                <a:cs typeface="Sans Serif Collection" panose="020B0502040504020204" pitchFamily="34" charset="0"/>
              </a:rPr>
              <a:t/>
            </a:r>
            <a:r>
              <a:rPr kumimoji="1" lang="zh-CN" altLang="en-US" sz="1091" dirty="0">
                <a:ln w="12700">
                  <a:noFill/>
                </a:ln>
                <a:solidFill>
                  <a:srgbClr val="000000">
                    <a:alpha val="100000"/>
                  </a:srgbClr>
                </a:solidFill>
                <a:latin typeface="+mn-ea"/>
                <a:cs typeface="Sans Serif Collection" panose="020B0502040504020204" pitchFamily="34" charset="0"/>
              </a:rPr>
              <a:t/>
            </a:r>
            <a:r>
              <a:rPr sz="1091">
                <a:solidFill>
                  <a:srgbClr val="000000"/>
                </a:solidFill>
                <a:latin typeface="+mn-ea"/>
              </a:rPr>
              <a:t>计算机网络协议原理主要讲解协议分层、数据封装/解封装、通信规则及标准，涵盖OSI/TCP-IP模型、协议功能及交互流程等核心机制。</a:t>
            </a:r>
          </a:p>
        </p:txBody>
      </p:sp>
      <p:pic>
        <p:nvPicPr>
          <p:cNvPr id="14" name="图片 13"/>
          <p:cNvPicPr>
            <a:picLocks noChangeAspect="1"/>
          </p:cNvPicPr>
          <p:nvPr/>
        </p:nvPicPr>
        <p:blipFill>
          <a:blip r:embed="rId2">
            <a:alphaModFix/>
          </a:blip>
          <a:srcRect/>
          <a:stretch>
            <a:fillRect/>
          </a:stretch>
        </p:blipFill>
        <p:spPr>
          <a:xfrm>
            <a:off x="774700" y="1379105"/>
            <a:ext cx="10782300" cy="2450523"/>
          </a:xfrm>
          <a:prstGeom prst="rect">
            <a:avLst/>
          </a:prstGeom>
        </p:spPr>
      </p:pic>
      <p:sp>
        <p:nvSpPr>
          <p:cNvPr id="15" name="标题 1"/>
          <p:cNvSpPr txBox="1"/>
          <p:nvPr/>
        </p:nvSpPr>
        <p:spPr>
          <a:xfrm>
            <a:off x="595147" y="4419016"/>
            <a:ext cx="368276" cy="368276"/>
          </a:xfrm>
          <a:prstGeom prst="ellipse">
            <a:avLst/>
          </a:prstGeom>
          <a:gradFill>
            <a:gsLst>
              <a:gs pos="0">
                <a:schemeClr val="accent1">
                  <a:lumMod val="60000"/>
                  <a:lumOff val="40000"/>
                  <a:alpha val="100000"/>
                </a:schemeClr>
              </a:gs>
              <a:gs pos="50000">
                <a:schemeClr val="accent1">
                  <a:alpha val="100000"/>
                </a:schemeClr>
              </a:gs>
            </a:gsLst>
            <a:lin ang="2700000" scaled="0"/>
          </a:gradFill>
          <a:ln>
            <a:noFill/>
            <a:prstDash val="solid"/>
          </a:ln>
        </p:spPr>
        <p:txBody>
          <a:bodyPr vert="horz" wrap="none" lIns="108000" tIns="108000" rIns="108000" bIns="108000" rtlCol="0" anchor="ctr"/>
          <a:lstStyle/>
          <a:p>
            <a:pPr algn="ctr">
              <a:lnSpc>
                <a:spcPct val="110000"/>
              </a:lnSpc>
            </a:pPr>
            <a:endParaRPr kumimoji="1" lang="zh-CN" altLang="en-US"/>
          </a:p>
        </p:txBody>
      </p:sp>
      <p:sp>
        <p:nvSpPr>
          <p:cNvPr id="16" name="标题 1"/>
          <p:cNvSpPr txBox="1"/>
          <p:nvPr/>
        </p:nvSpPr>
        <p:spPr>
          <a:xfrm>
            <a:off x="567215" y="4414523"/>
            <a:ext cx="499585"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en-US" altLang="zh-CN" sz="1600">
                <a:ln w="12700">
                  <a:noFill/>
                </a:ln>
                <a:solidFill>
                  <a:srgbClr val="FFFFFF">
                    <a:alpha val="100000"/>
                  </a:srgbClr>
                </a:solidFill>
                <a:latin typeface="OPPOSans H"/>
                <a:ea typeface="OPPOSans H"/>
                <a:cs typeface="OPPOSans H"/>
              </a:rPr>
              <a:t>01</a:t>
            </a:r>
            <a:endParaRPr kumimoji="1" lang="zh-CN" altLang="en-US"/>
          </a:p>
        </p:txBody>
      </p:sp>
      <p:sp>
        <p:nvSpPr>
          <p:cNvPr id="17" name="标题 1"/>
          <p:cNvSpPr txBox="1"/>
          <p:nvPr/>
        </p:nvSpPr>
        <p:spPr>
          <a:xfrm>
            <a:off x="4148615" y="4414523"/>
            <a:ext cx="550385"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en-US" altLang="zh-CN" sz="1600">
                <a:ln w="12700">
                  <a:noFill/>
                </a:ln>
                <a:solidFill>
                  <a:srgbClr val="FFFFFF">
                    <a:alpha val="100000"/>
                  </a:srgbClr>
                </a:solidFill>
                <a:latin typeface="OPPOSans H"/>
                <a:ea typeface="OPPOSans H"/>
                <a:cs typeface="OPPOSans H"/>
              </a:rPr>
              <a:t>02</a:t>
            </a:r>
            <a:endParaRPr kumimoji="1" lang="zh-CN" altLang="en-US"/>
          </a:p>
        </p:txBody>
      </p:sp>
      <p:sp>
        <p:nvSpPr>
          <p:cNvPr id="18" name="标题 1"/>
          <p:cNvSpPr txBox="1"/>
          <p:nvPr/>
        </p:nvSpPr>
        <p:spPr>
          <a:xfrm>
            <a:off x="7971315" y="4414523"/>
            <a:ext cx="626585" cy="324000"/>
          </a:xfrm>
          <a:prstGeom prst="rect">
            <a:avLst/>
          </a:prstGeom>
          <a:noFill/>
          <a:ln w="12700" cap="sq">
            <a:noFill/>
            <a:miter/>
          </a:ln>
        </p:spPr>
        <p:txBody>
          <a:bodyPr vert="horz" wrap="square" lIns="108000" tIns="108000" rIns="108000" bIns="108000" rtlCol="0" anchor="ctr"/>
          <a:lstStyle/>
          <a:p>
            <a:pPr algn="l">
              <a:lnSpc>
                <a:spcPct val="120000"/>
              </a:lnSpc>
            </a:pPr>
            <a:r>
              <a:rPr kumimoji="1" lang="en-US" altLang="zh-CN" sz="1600">
                <a:ln w="12700">
                  <a:noFill/>
                </a:ln>
                <a:solidFill>
                  <a:srgbClr val="FFFFFF">
                    <a:alpha val="100000"/>
                  </a:srgbClr>
                </a:solidFill>
                <a:latin typeface="OPPOSans H"/>
                <a:ea typeface="OPPOSans H"/>
                <a:cs typeface="OPPOSans H"/>
              </a:rPr>
              <a:t>03</a:t>
            </a:r>
            <a:endParaRPr kumimoji="1" lang="zh-CN" altLang="en-US"/>
          </a:p>
        </p:txBody>
      </p:sp>
      <p:sp>
        <p:nvSpPr>
          <p:cNvPr id="19"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网络协议分析</a:t>
            </a:r>
            <a:endParaRPr kumimoji="1" lang="zh-CN" altLang="en-US" dirty="0"/>
          </a:p>
        </p:txBody>
      </p:sp>
      <p:sp>
        <p:nvSpPr>
          <p:cNvPr id="21"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87829" y="1349064"/>
            <a:ext cx="3312000" cy="3600000"/>
          </a:xfrm>
          <a:prstGeom prst="roundRect">
            <a:avLst>
              <a:gd name="adj" fmla="val 8402"/>
            </a:avLst>
          </a:prstGeom>
          <a:solidFill>
            <a:schemeClr val="bg1">
              <a:lumMod val="95000"/>
              <a:alpha val="10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687829" y="1349065"/>
            <a:ext cx="3312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819079" y="2300145"/>
            <a:ext cx="3049500" cy="1980000"/>
          </a:xfrm>
          <a:prstGeom prst="rect">
            <a:avLst/>
          </a:prstGeom>
          <a:noFill/>
          <a:ln cap="sq">
            <a:noFill/>
          </a:ln>
          <a:effectLst/>
        </p:spPr>
        <p:txBody>
          <a:bodyPr vert="horz" wrap="square" lIns="0" tIns="45720" rIns="0" bIns="45720" rtlCol="0" anchor="t"/>
          <a:lstStyle/>
          <a:p>
            <a:pPr algn="ctr">
              <a:lnSpc>
                <a:spcPct val="150000"/>
              </a:lnSpc>
            </a:pPr>
            <a:r>
              <a:rPr kumimoji="1" lang="zh-CN" altLang="en-US" sz="1400" dirty="0">
                <a:ln w="12700">
                  <a:noFill/>
                </a:ln>
                <a:solidFill>
                  <a:srgbClr val="404040">
                    <a:alpha val="100000"/>
                  </a:srgbClr>
                </a:solidFill>
                <a:ea typeface="Source Han Sans"/>
              </a:rPr>
              <a:t/>
            </a:r>
            <a:r>
              <a:rPr kumimoji="1" lang="en-US" altLang="zh-CN" sz="1400" dirty="0">
                <a:ln w="12700">
                  <a:noFill/>
                </a:ln>
                <a:solidFill>
                  <a:srgbClr val="404040">
                    <a:alpha val="100000"/>
                  </a:srgbClr>
                </a:solidFill>
                <a:ea typeface="Source Han Sans"/>
              </a:rPr>
              <a:t/>
            </a:r>
            <a:r>
              <a:rPr kumimoji="1" lang="zh-CN" altLang="en-US" sz="1400" dirty="0">
                <a:ln w="12700">
                  <a:noFill/>
                </a:ln>
                <a:solidFill>
                  <a:srgbClr val="404040">
                    <a:alpha val="100000"/>
                  </a:srgbClr>
                </a:solidFill>
                <a:ea typeface="Source Han Sans"/>
              </a:rPr>
              <a:t/>
            </a:r>
            <a:r>
              <a:rPr sz="1400">
                <a:solidFill>
                  <a:srgbClr val="404040"/>
                </a:solidFill>
              </a:rPr>
              <a:t>计算机网络理论涵盖网络体系结构、协议分层（如OSI/TCP-IP）、数据传输原理、路由交换技术、网络安全基础及典型应用协议（HTTP/DNS等）。</a:t>
            </a:r>
          </a:p>
        </p:txBody>
      </p:sp>
      <p:sp>
        <p:nvSpPr>
          <p:cNvPr id="6" name="标题 1"/>
          <p:cNvSpPr txBox="1"/>
          <p:nvPr/>
        </p:nvSpPr>
        <p:spPr>
          <a:xfrm>
            <a:off x="4433650" y="1349064"/>
            <a:ext cx="3312000" cy="3600000"/>
          </a:xfrm>
          <a:prstGeom prst="roundRect">
            <a:avLst>
              <a:gd name="adj" fmla="val 8402"/>
            </a:avLst>
          </a:prstGeom>
          <a:solidFill>
            <a:schemeClr val="bg1">
              <a:lumMod val="95000"/>
              <a:alpha val="10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4433650" y="1349065"/>
            <a:ext cx="3312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2"/>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4564900" y="2300145"/>
            <a:ext cx="3049500" cy="1980000"/>
          </a:xfrm>
          <a:prstGeom prst="rect">
            <a:avLst/>
          </a:prstGeom>
          <a:noFill/>
          <a:ln cap="sq">
            <a:noFill/>
          </a:ln>
          <a:effectLst/>
        </p:spPr>
        <p:txBody>
          <a:bodyPr vert="horz" wrap="square" lIns="0" tIns="45720" rIns="0" bIns="45720" rtlCol="0" anchor="t"/>
          <a:lstStyle/>
          <a:p>
            <a:pPr algn="ctr">
              <a:lnSpc>
                <a:spcPct val="150000"/>
              </a:lnSpc>
            </a:pPr>
            <a:r>
              <a:rPr kumimoji="1" lang="zh-CN" altLang="en-US" sz="1400" dirty="0">
                <a:ln w="12700">
                  <a:noFill/>
                </a:ln>
                <a:solidFill>
                  <a:srgbClr val="404040">
                    <a:alpha val="100000"/>
                  </a:srgbClr>
                </a:solidFill>
                <a:ea typeface="Source Han Sans"/>
              </a:rPr>
              <a:t/>
            </a:r>
            <a:r>
              <a:rPr kumimoji="1" lang="en-US" altLang="zh-CN" sz="1400" dirty="0">
                <a:ln w="12700">
                  <a:noFill/>
                </a:ln>
                <a:solidFill>
                  <a:srgbClr val="404040">
                    <a:alpha val="100000"/>
                  </a:srgbClr>
                </a:solidFill>
                <a:ea typeface="Source Han Sans"/>
              </a:rPr>
              <a:t/>
            </a:r>
            <a:r>
              <a:rPr kumimoji="1" lang="zh-CN" altLang="en-US" sz="1400" dirty="0">
                <a:ln w="12700">
                  <a:noFill/>
                </a:ln>
                <a:solidFill>
                  <a:srgbClr val="404040">
                    <a:alpha val="100000"/>
                  </a:srgbClr>
                </a:solidFill>
                <a:ea typeface="Source Han Sans"/>
              </a:rPr>
              <a:t/>
            </a:r>
            <a:r>
              <a:rPr sz="1400">
                <a:solidFill>
                  <a:srgbClr val="404040"/>
                </a:solidFill>
              </a:rPr>
              <a:t>计算机网络攻防演练涵盖渗透测试、漏洞利用、防火墙配置、入侵检测、应急响应等核心内容，重点培养实战攻防能力与安全防护意识。</a:t>
            </a:r>
          </a:p>
        </p:txBody>
      </p:sp>
      <p:sp>
        <p:nvSpPr>
          <p:cNvPr id="9" name="标题 1"/>
          <p:cNvSpPr txBox="1"/>
          <p:nvPr/>
        </p:nvSpPr>
        <p:spPr>
          <a:xfrm>
            <a:off x="8179471" y="1349064"/>
            <a:ext cx="3312000" cy="3600000"/>
          </a:xfrm>
          <a:prstGeom prst="roundRect">
            <a:avLst>
              <a:gd name="adj" fmla="val 8402"/>
            </a:avLst>
          </a:prstGeom>
          <a:solidFill>
            <a:schemeClr val="bg1">
              <a:lumMod val="95000"/>
              <a:alpha val="100000"/>
            </a:schemeClr>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8179471" y="1349065"/>
            <a:ext cx="3312000" cy="803350"/>
          </a:xfrm>
          <a:custGeom>
            <a:avLst/>
            <a:gdLst>
              <a:gd name="connsiteX0" fmla="*/ 179175 w 2132525"/>
              <a:gd name="connsiteY0" fmla="*/ 0 h 539570"/>
              <a:gd name="connsiteX1" fmla="*/ 1953350 w 2132525"/>
              <a:gd name="connsiteY1" fmla="*/ 0 h 539570"/>
              <a:gd name="connsiteX2" fmla="*/ 2132525 w 2132525"/>
              <a:gd name="connsiteY2" fmla="*/ 179175 h 539570"/>
              <a:gd name="connsiteX3" fmla="*/ 2132525 w 2132525"/>
              <a:gd name="connsiteY3" fmla="*/ 539570 h 539570"/>
              <a:gd name="connsiteX4" fmla="*/ 0 w 2132525"/>
              <a:gd name="connsiteY4" fmla="*/ 539570 h 539570"/>
              <a:gd name="connsiteX5" fmla="*/ 0 w 2132525"/>
              <a:gd name="connsiteY5" fmla="*/ 179175 h 539570"/>
              <a:gd name="connsiteX6" fmla="*/ 179175 w 2132525"/>
              <a:gd name="connsiteY6" fmla="*/ 0 h 539570"/>
            </a:gdLst>
            <a:ahLst/>
            <a:cxnLst/>
            <a:rect l="l" t="t" r="r" b="b"/>
            <a:pathLst>
              <a:path w="2132525" h="539570">
                <a:moveTo>
                  <a:pt x="179175" y="0"/>
                </a:moveTo>
                <a:lnTo>
                  <a:pt x="1953350" y="0"/>
                </a:lnTo>
                <a:cubicBezTo>
                  <a:pt x="2052306" y="0"/>
                  <a:pt x="2132525" y="80219"/>
                  <a:pt x="2132525" y="179175"/>
                </a:cubicBezTo>
                <a:lnTo>
                  <a:pt x="2132525" y="539570"/>
                </a:lnTo>
                <a:lnTo>
                  <a:pt x="0" y="539570"/>
                </a:lnTo>
                <a:lnTo>
                  <a:pt x="0" y="179175"/>
                </a:lnTo>
                <a:cubicBezTo>
                  <a:pt x="0" y="80219"/>
                  <a:pt x="80219" y="0"/>
                  <a:pt x="179175"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grpSp>
        <p:nvGrpSpPr>
          <p:cNvPr id="11" name="组合 10"/>
          <p:cNvGrpSpPr/>
          <p:nvPr/>
        </p:nvGrpSpPr>
        <p:grpSpPr>
          <a:xfrm>
            <a:off x="8722140" y="2098183"/>
            <a:ext cx="2226662" cy="0"/>
            <a:chOff x="8722140" y="2098183"/>
            <a:chExt cx="2226662" cy="0"/>
          </a:xfrm>
        </p:grpSpPr>
        <p:cxnSp>
          <p:nvCxnSpPr>
            <p:cNvPr id="12" name="标题 1"/>
            <p:cNvCxnSpPr/>
            <p:nvPr/>
          </p:nvCxnSpPr>
          <p:spPr>
            <a:xfrm>
              <a:off x="8722140" y="2098183"/>
              <a:ext cx="560247" cy="0"/>
            </a:xfrm>
            <a:prstGeom prst="line">
              <a:avLst/>
            </a:prstGeom>
            <a:noFill/>
            <a:ln w="12700" cap="sq">
              <a:solidFill>
                <a:schemeClr val="accent1">
                  <a:alpha val="30000"/>
                </a:schemeClr>
              </a:solidFill>
              <a:miter/>
            </a:ln>
          </p:spPr>
        </p:cxnSp>
        <p:cxnSp>
          <p:nvCxnSpPr>
            <p:cNvPr id="13" name="标题 1"/>
            <p:cNvCxnSpPr/>
            <p:nvPr/>
          </p:nvCxnSpPr>
          <p:spPr>
            <a:xfrm>
              <a:off x="10388555" y="2098183"/>
              <a:ext cx="560247" cy="0"/>
            </a:xfrm>
            <a:prstGeom prst="line">
              <a:avLst/>
            </a:prstGeom>
            <a:noFill/>
            <a:ln w="12700" cap="sq">
              <a:solidFill>
                <a:schemeClr val="accent1">
                  <a:alpha val="30000"/>
                </a:schemeClr>
              </a:solidFill>
              <a:miter/>
            </a:ln>
          </p:spPr>
        </p:cxnSp>
      </p:grpSp>
      <p:sp>
        <p:nvSpPr>
          <p:cNvPr id="14" name="标题 1"/>
          <p:cNvSpPr txBox="1"/>
          <p:nvPr/>
        </p:nvSpPr>
        <p:spPr>
          <a:xfrm>
            <a:off x="8310721" y="2300145"/>
            <a:ext cx="3049500" cy="1980000"/>
          </a:xfrm>
          <a:prstGeom prst="rect">
            <a:avLst/>
          </a:prstGeom>
          <a:noFill/>
          <a:ln cap="sq">
            <a:noFill/>
          </a:ln>
          <a:effectLst/>
        </p:spPr>
        <p:txBody>
          <a:bodyPr vert="horz" wrap="square" lIns="0" tIns="45720" rIns="0" bIns="45720" rtlCol="0" anchor="t"/>
          <a:lstStyle/>
          <a:p>
            <a:pPr algn="ctr">
              <a:lnSpc>
                <a:spcPct val="150000"/>
              </a:lnSpc>
            </a:pPr>
            <a:r>
              <a:rPr kumimoji="1" lang="zh-CN" altLang="en-US" sz="1400" dirty="0">
                <a:ln w="12700">
                  <a:noFill/>
                </a:ln>
                <a:solidFill>
                  <a:srgbClr val="404040">
                    <a:alpha val="100000"/>
                  </a:srgbClr>
                </a:solidFill>
                <a:ea typeface="Source Han Sans"/>
                <a:cs typeface="Source Han Sans"/>
              </a:rPr>
              <a:t/>
            </a:r>
            <a:r>
              <a:rPr kumimoji="1" lang="en-US" altLang="zh-CN" sz="1400" dirty="0">
                <a:ln w="12700">
                  <a:noFill/>
                </a:ln>
                <a:solidFill>
                  <a:srgbClr val="404040">
                    <a:alpha val="100000"/>
                  </a:srgbClr>
                </a:solidFill>
                <a:ea typeface="Source Han Sans"/>
                <a:cs typeface="Source Han Sans"/>
              </a:rPr>
              <a:t/>
            </a:r>
            <a:r>
              <a:rPr kumimoji="1" lang="zh-CN" altLang="en-US" sz="1400" dirty="0">
                <a:ln w="12700">
                  <a:noFill/>
                </a:ln>
                <a:solidFill>
                  <a:srgbClr val="404040">
                    <a:alpha val="100000"/>
                  </a:srgbClr>
                </a:solidFill>
                <a:ea typeface="Source Han Sans"/>
                <a:cs typeface="Source Han Sans"/>
              </a:rPr>
              <a:t/>
            </a:r>
            <a:r>
              <a:rPr sz="1400">
                <a:solidFill>
                  <a:srgbClr val="404040"/>
                </a:solidFill>
              </a:rPr>
              <a:t>计算机网络小组讨论涉及OSI七层模型、TCP/IP协议、数据传输原理、网络安全及常见网络设备功能与应用场景。</a:t>
            </a:r>
            <a:endParaRPr kumimoji="1" lang="zh-CN" altLang="en-US" dirty="0"/>
          </a:p>
        </p:txBody>
      </p:sp>
      <p:sp>
        <p:nvSpPr>
          <p:cNvPr id="15" name="标题 1"/>
          <p:cNvSpPr txBox="1"/>
          <p:nvPr/>
        </p:nvSpPr>
        <p:spPr>
          <a:xfrm>
            <a:off x="817100" y="1462200"/>
            <a:ext cx="3061700" cy="631600"/>
          </a:xfrm>
          <a:prstGeom prst="rect">
            <a:avLst/>
          </a:prstGeom>
          <a:noFill/>
          <a:ln cap="sq">
            <a:noFill/>
          </a:ln>
          <a:effectLst/>
        </p:spPr>
        <p:txBody>
          <a:bodyPr vert="horz" wrap="square" lIns="0" tIns="45720" rIns="0" bIns="45720" rtlCol="0" anchor="ctr"/>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理论讲解</a:t>
            </a:r>
            <a:endParaRPr kumimoji="1" lang="zh-CN" altLang="en-US" dirty="0"/>
          </a:p>
        </p:txBody>
      </p:sp>
      <p:sp>
        <p:nvSpPr>
          <p:cNvPr id="16" name="标题 1"/>
          <p:cNvSpPr txBox="1"/>
          <p:nvPr/>
        </p:nvSpPr>
        <p:spPr>
          <a:xfrm>
            <a:off x="4563600" y="1462200"/>
            <a:ext cx="3061700" cy="631600"/>
          </a:xfrm>
          <a:prstGeom prst="rect">
            <a:avLst/>
          </a:prstGeom>
          <a:noFill/>
          <a:ln cap="sq">
            <a:noFill/>
          </a:ln>
          <a:effectLst/>
        </p:spPr>
        <p:txBody>
          <a:bodyPr vert="horz" wrap="square" lIns="0" tIns="45720" rIns="0" bIns="45720" rtlCol="0" anchor="ctr"/>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攻防演练</a:t>
            </a:r>
            <a:endParaRPr kumimoji="1" lang="zh-CN" altLang="en-US" dirty="0"/>
          </a:p>
        </p:txBody>
      </p:sp>
      <p:sp>
        <p:nvSpPr>
          <p:cNvPr id="17" name="标题 1"/>
          <p:cNvSpPr txBox="1"/>
          <p:nvPr/>
        </p:nvSpPr>
        <p:spPr>
          <a:xfrm>
            <a:off x="8310100" y="1462200"/>
            <a:ext cx="3061700" cy="631600"/>
          </a:xfrm>
          <a:prstGeom prst="rect">
            <a:avLst/>
          </a:prstGeom>
          <a:noFill/>
          <a:ln cap="sq">
            <a:noFill/>
          </a:ln>
          <a:effectLst/>
        </p:spPr>
        <p:txBody>
          <a:bodyPr vert="horz" wrap="square" lIns="0" tIns="45720" rIns="0" bIns="45720" rtlCol="0" anchor="ctr"/>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小组讨论</a:t>
            </a:r>
            <a:endParaRPr kumimoji="1" lang="zh-CN" altLang="en-US" dirty="0"/>
          </a:p>
        </p:txBody>
      </p:sp>
      <p:sp>
        <p:nvSpPr>
          <p:cNvPr id="18" name="标题 1"/>
          <p:cNvSpPr txBox="1"/>
          <p:nvPr/>
        </p:nvSpPr>
        <p:spPr>
          <a:xfrm>
            <a:off x="9483166" y="5351054"/>
            <a:ext cx="723900" cy="723900"/>
          </a:xfrm>
          <a:prstGeom prst="ellipse">
            <a:avLst/>
          </a:prstGeom>
          <a:noFill/>
          <a:ln w="19050" cap="sq">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9624621" y="5509030"/>
            <a:ext cx="440991" cy="407947"/>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accent1"/>
          </a:solidFill>
          <a:ln cap="sq">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10355886" y="5662434"/>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flipH="1">
            <a:off x="8814267" y="5662434"/>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flipV="1">
            <a:off x="9567594" y="5043738"/>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3" name="标题 1"/>
          <p:cNvSpPr txBox="1"/>
          <p:nvPr/>
        </p:nvSpPr>
        <p:spPr>
          <a:xfrm>
            <a:off x="5735022" y="5351054"/>
            <a:ext cx="723900" cy="723900"/>
          </a:xfrm>
          <a:prstGeom prst="ellipse">
            <a:avLst/>
          </a:prstGeom>
          <a:noFill/>
          <a:ln w="19050" cap="sq">
            <a:solidFill>
              <a:schemeClr val="accent2"/>
            </a:solidFill>
            <a:miter/>
          </a:ln>
          <a:effectLst/>
        </p:spPr>
        <p:txBody>
          <a:bodyPr vert="horz" wrap="square" lIns="91440" tIns="45720" rIns="91440" bIns="45720" rtlCol="0" anchor="ctr"/>
          <a:lstStyle/>
          <a:p>
            <a:pPr algn="ctr">
              <a:lnSpc>
                <a:spcPct val="110000"/>
              </a:lnSpc>
            </a:pPr>
            <a:endParaRPr kumimoji="1" lang="zh-CN" altLang="en-US"/>
          </a:p>
        </p:txBody>
      </p:sp>
      <p:sp>
        <p:nvSpPr>
          <p:cNvPr id="24" name="标题 1"/>
          <p:cNvSpPr txBox="1"/>
          <p:nvPr/>
        </p:nvSpPr>
        <p:spPr>
          <a:xfrm>
            <a:off x="5882463" y="5480640"/>
            <a:ext cx="429017" cy="464730"/>
          </a:xfrm>
          <a:custGeom>
            <a:avLst/>
            <a:gdLst>
              <a:gd name="connsiteX0" fmla="*/ 332293 w 664672"/>
              <a:gd name="connsiteY0" fmla="*/ 387672 h 720001"/>
              <a:gd name="connsiteX1" fmla="*/ 660804 w 664672"/>
              <a:gd name="connsiteY1" fmla="*/ 598902 h 720001"/>
              <a:gd name="connsiteX2" fmla="*/ 563560 w 664672"/>
              <a:gd name="connsiteY2" fmla="*/ 720001 h 720001"/>
              <a:gd name="connsiteX3" fmla="*/ 101112 w 664672"/>
              <a:gd name="connsiteY3" fmla="*/ 720001 h 720001"/>
              <a:gd name="connsiteX4" fmla="*/ 3868 w 664672"/>
              <a:gd name="connsiteY4" fmla="*/ 598902 h 720001"/>
              <a:gd name="connsiteX5" fmla="*/ 332293 w 664672"/>
              <a:gd name="connsiteY5" fmla="*/ 387672 h 720001"/>
              <a:gd name="connsiteX6" fmla="*/ 332293 w 664672"/>
              <a:gd name="connsiteY6" fmla="*/ 0 h 720001"/>
              <a:gd name="connsiteX7" fmla="*/ 509517 w 664672"/>
              <a:gd name="connsiteY7" fmla="*/ 177224 h 720001"/>
              <a:gd name="connsiteX8" fmla="*/ 332293 w 664672"/>
              <a:gd name="connsiteY8" fmla="*/ 354448 h 720001"/>
              <a:gd name="connsiteX9" fmla="*/ 155069 w 664672"/>
              <a:gd name="connsiteY9" fmla="*/ 177224 h 720001"/>
              <a:gd name="connsiteX10" fmla="*/ 332293 w 664672"/>
              <a:gd name="connsiteY10" fmla="*/ 0 h 720001"/>
            </a:gdLst>
            <a:ahLst/>
            <a:cxnLst/>
            <a:rect l="l" t="t" r="r" b="b"/>
            <a:pathLst>
              <a:path w="664672" h="720001">
                <a:moveTo>
                  <a:pt x="332293" y="387672"/>
                </a:moveTo>
                <a:cubicBezTo>
                  <a:pt x="550549" y="387672"/>
                  <a:pt x="628448" y="491162"/>
                  <a:pt x="660804" y="598902"/>
                </a:cubicBezTo>
                <a:cubicBezTo>
                  <a:pt x="679021" y="659624"/>
                  <a:pt x="630616" y="720001"/>
                  <a:pt x="563560" y="720001"/>
                </a:cubicBezTo>
                <a:lnTo>
                  <a:pt x="101112" y="720001"/>
                </a:lnTo>
                <a:cubicBezTo>
                  <a:pt x="34057" y="720001"/>
                  <a:pt x="-14348" y="659624"/>
                  <a:pt x="3868" y="598902"/>
                </a:cubicBezTo>
                <a:cubicBezTo>
                  <a:pt x="36138" y="491162"/>
                  <a:pt x="114037" y="387672"/>
                  <a:pt x="332293" y="387672"/>
                </a:cubicBezTo>
                <a:close/>
                <a:moveTo>
                  <a:pt x="332293" y="0"/>
                </a:moveTo>
                <a:cubicBezTo>
                  <a:pt x="430230" y="0"/>
                  <a:pt x="509604" y="79287"/>
                  <a:pt x="509517" y="177224"/>
                </a:cubicBezTo>
                <a:cubicBezTo>
                  <a:pt x="509517" y="275074"/>
                  <a:pt x="430144" y="354448"/>
                  <a:pt x="332293" y="354448"/>
                </a:cubicBezTo>
                <a:cubicBezTo>
                  <a:pt x="234442" y="354448"/>
                  <a:pt x="155069" y="275074"/>
                  <a:pt x="155069" y="177224"/>
                </a:cubicBezTo>
                <a:cubicBezTo>
                  <a:pt x="155069" y="79287"/>
                  <a:pt x="234442" y="0"/>
                  <a:pt x="332293" y="0"/>
                </a:cubicBezTo>
                <a:close/>
              </a:path>
            </a:pathLst>
          </a:custGeom>
          <a:solidFill>
            <a:schemeClr val="accent2"/>
          </a:solidFill>
          <a:ln cap="sq">
            <a:noFill/>
            <a:prstDash val="solid"/>
            <a:miter/>
          </a:ln>
          <a:effectLst/>
        </p:spPr>
        <p:txBody>
          <a:bodyPr vert="horz" wrap="square" lIns="91440" tIns="45720" rIns="91440" bIns="45720" rtlCol="0" anchor="ctr"/>
          <a:lstStyle/>
          <a:p>
            <a:pPr algn="l">
              <a:lnSpc>
                <a:spcPct val="110000"/>
              </a:lnSpc>
            </a:pPr>
            <a:endParaRPr kumimoji="1" lang="zh-CN" altLang="en-US"/>
          </a:p>
        </p:txBody>
      </p:sp>
      <p:sp>
        <p:nvSpPr>
          <p:cNvPr id="25" name="标题 1"/>
          <p:cNvSpPr txBox="1"/>
          <p:nvPr/>
        </p:nvSpPr>
        <p:spPr>
          <a:xfrm>
            <a:off x="6610065" y="5662434"/>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2"/>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flipH="1">
            <a:off x="5068446" y="5662434"/>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2"/>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flipV="1">
            <a:off x="5824800" y="5043738"/>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2"/>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1977353" y="5356537"/>
            <a:ext cx="723900" cy="723900"/>
          </a:xfrm>
          <a:prstGeom prst="ellipse">
            <a:avLst/>
          </a:prstGeom>
          <a:noFill/>
          <a:ln w="19050" cap="sq">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29" name="标题 1"/>
          <p:cNvSpPr txBox="1"/>
          <p:nvPr/>
        </p:nvSpPr>
        <p:spPr>
          <a:xfrm>
            <a:off x="2127119" y="5506303"/>
            <a:ext cx="424369" cy="424369"/>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cap="sq">
            <a:noFill/>
            <a:prstDash val="solid"/>
            <a:miter/>
          </a:ln>
          <a:effectLst/>
        </p:spPr>
        <p:txBody>
          <a:bodyPr vert="horz" wrap="square" lIns="91440" tIns="45720" rIns="91440" bIns="45720" rtlCol="0" anchor="ctr"/>
          <a:lstStyle/>
          <a:p>
            <a:pPr algn="ctr">
              <a:lnSpc>
                <a:spcPct val="110000"/>
              </a:lnSpc>
            </a:pPr>
            <a:endParaRPr kumimoji="1" lang="zh-CN" altLang="en-US"/>
          </a:p>
        </p:txBody>
      </p:sp>
      <p:sp>
        <p:nvSpPr>
          <p:cNvPr id="30" name="标题 1"/>
          <p:cNvSpPr txBox="1"/>
          <p:nvPr/>
        </p:nvSpPr>
        <p:spPr>
          <a:xfrm>
            <a:off x="2864244" y="5667917"/>
            <a:ext cx="500789" cy="69172"/>
          </a:xfrm>
          <a:custGeom>
            <a:avLst/>
            <a:gdLst>
              <a:gd name="connsiteX0" fmla="*/ 486641 w 500789"/>
              <a:gd name="connsiteY0" fmla="*/ 20438 h 69172"/>
              <a:gd name="connsiteX1" fmla="*/ 500789 w 500789"/>
              <a:gd name="connsiteY1" fmla="*/ 34586 h 69172"/>
              <a:gd name="connsiteX2" fmla="*/ 486641 w 500789"/>
              <a:gd name="connsiteY2" fmla="*/ 48734 h 69172"/>
              <a:gd name="connsiteX3" fmla="*/ 472493 w 500789"/>
              <a:gd name="connsiteY3" fmla="*/ 34586 h 69172"/>
              <a:gd name="connsiteX4" fmla="*/ 486641 w 500789"/>
              <a:gd name="connsiteY4" fmla="*/ 20438 h 69172"/>
              <a:gd name="connsiteX5" fmla="*/ 389354 w 500789"/>
              <a:gd name="connsiteY5" fmla="*/ 14935 h 69172"/>
              <a:gd name="connsiteX6" fmla="*/ 409006 w 500789"/>
              <a:gd name="connsiteY6" fmla="*/ 34587 h 69172"/>
              <a:gd name="connsiteX7" fmla="*/ 389354 w 500789"/>
              <a:gd name="connsiteY7" fmla="*/ 54239 h 69172"/>
              <a:gd name="connsiteX8" fmla="*/ 369702 w 500789"/>
              <a:gd name="connsiteY8" fmla="*/ 34587 h 69172"/>
              <a:gd name="connsiteX9" fmla="*/ 389354 w 500789"/>
              <a:gd name="connsiteY9" fmla="*/ 14935 h 69172"/>
              <a:gd name="connsiteX10" fmla="*/ 281256 w 500789"/>
              <a:gd name="connsiteY10" fmla="*/ 9629 h 69172"/>
              <a:gd name="connsiteX11" fmla="*/ 306213 w 500789"/>
              <a:gd name="connsiteY11" fmla="*/ 34586 h 69172"/>
              <a:gd name="connsiteX12" fmla="*/ 281256 w 500789"/>
              <a:gd name="connsiteY12" fmla="*/ 59543 h 69172"/>
              <a:gd name="connsiteX13" fmla="*/ 256299 w 500789"/>
              <a:gd name="connsiteY13" fmla="*/ 34586 h 69172"/>
              <a:gd name="connsiteX14" fmla="*/ 281256 w 500789"/>
              <a:gd name="connsiteY14" fmla="*/ 9629 h 69172"/>
              <a:gd name="connsiteX15" fmla="*/ 162736 w 500789"/>
              <a:gd name="connsiteY15" fmla="*/ 4512 h 69172"/>
              <a:gd name="connsiteX16" fmla="*/ 192811 w 500789"/>
              <a:gd name="connsiteY16" fmla="*/ 34587 h 69172"/>
              <a:gd name="connsiteX17" fmla="*/ 162736 w 500789"/>
              <a:gd name="connsiteY17" fmla="*/ 64662 h 69172"/>
              <a:gd name="connsiteX18" fmla="*/ 132661 w 500789"/>
              <a:gd name="connsiteY18" fmla="*/ 34587 h 69172"/>
              <a:gd name="connsiteX19" fmla="*/ 162736 w 500789"/>
              <a:gd name="connsiteY19" fmla="*/ 4512 h 69172"/>
              <a:gd name="connsiteX20" fmla="*/ 34586 w 500789"/>
              <a:gd name="connsiteY20" fmla="*/ 0 h 69172"/>
              <a:gd name="connsiteX21" fmla="*/ 69172 w 500789"/>
              <a:gd name="connsiteY21" fmla="*/ 34586 h 69172"/>
              <a:gd name="connsiteX22" fmla="*/ 34586 w 500789"/>
              <a:gd name="connsiteY22" fmla="*/ 69172 h 69172"/>
              <a:gd name="connsiteX23" fmla="*/ 0 w 500789"/>
              <a:gd name="connsiteY23" fmla="*/ 34586 h 69172"/>
              <a:gd name="connsiteX24" fmla="*/ 34586 w 500789"/>
              <a:gd name="connsiteY24" fmla="*/ 0 h 69172"/>
            </a:gdLst>
            <a:ahLst/>
            <a:cxnLst/>
            <a:rect l="l" t="t" r="r" b="b"/>
            <a:pathLst>
              <a:path w="500789" h="69172">
                <a:moveTo>
                  <a:pt x="486641" y="20438"/>
                </a:moveTo>
                <a:cubicBezTo>
                  <a:pt x="494455" y="20438"/>
                  <a:pt x="500789" y="26772"/>
                  <a:pt x="500789" y="34586"/>
                </a:cubicBezTo>
                <a:cubicBezTo>
                  <a:pt x="500789" y="42400"/>
                  <a:pt x="494455" y="48734"/>
                  <a:pt x="486641" y="48734"/>
                </a:cubicBezTo>
                <a:cubicBezTo>
                  <a:pt x="478827" y="48734"/>
                  <a:pt x="472493" y="42400"/>
                  <a:pt x="472493" y="34586"/>
                </a:cubicBezTo>
                <a:cubicBezTo>
                  <a:pt x="472493" y="26772"/>
                  <a:pt x="478827" y="20438"/>
                  <a:pt x="486641" y="20438"/>
                </a:cubicBezTo>
                <a:close/>
                <a:moveTo>
                  <a:pt x="389354" y="14935"/>
                </a:moveTo>
                <a:cubicBezTo>
                  <a:pt x="400207" y="14935"/>
                  <a:pt x="409006" y="23734"/>
                  <a:pt x="409006" y="34587"/>
                </a:cubicBezTo>
                <a:cubicBezTo>
                  <a:pt x="409006" y="45440"/>
                  <a:pt x="400207" y="54239"/>
                  <a:pt x="389354" y="54239"/>
                </a:cubicBezTo>
                <a:cubicBezTo>
                  <a:pt x="378501" y="54239"/>
                  <a:pt x="369702" y="45440"/>
                  <a:pt x="369702" y="34587"/>
                </a:cubicBezTo>
                <a:cubicBezTo>
                  <a:pt x="369702" y="23734"/>
                  <a:pt x="378501" y="14935"/>
                  <a:pt x="389354" y="14935"/>
                </a:cubicBezTo>
                <a:close/>
                <a:moveTo>
                  <a:pt x="281256" y="9629"/>
                </a:moveTo>
                <a:cubicBezTo>
                  <a:pt x="295039" y="9629"/>
                  <a:pt x="306213" y="20803"/>
                  <a:pt x="306213" y="34586"/>
                </a:cubicBezTo>
                <a:cubicBezTo>
                  <a:pt x="306213" y="48369"/>
                  <a:pt x="295039" y="59543"/>
                  <a:pt x="281256" y="59543"/>
                </a:cubicBezTo>
                <a:cubicBezTo>
                  <a:pt x="267473" y="59543"/>
                  <a:pt x="256299" y="48369"/>
                  <a:pt x="256299" y="34586"/>
                </a:cubicBezTo>
                <a:cubicBezTo>
                  <a:pt x="256299" y="20803"/>
                  <a:pt x="267473" y="9629"/>
                  <a:pt x="281256" y="9629"/>
                </a:cubicBezTo>
                <a:close/>
                <a:moveTo>
                  <a:pt x="162736" y="4512"/>
                </a:moveTo>
                <a:cubicBezTo>
                  <a:pt x="179346" y="4512"/>
                  <a:pt x="192811" y="17977"/>
                  <a:pt x="192811" y="34587"/>
                </a:cubicBezTo>
                <a:cubicBezTo>
                  <a:pt x="192811" y="51197"/>
                  <a:pt x="179346" y="64662"/>
                  <a:pt x="162736" y="64662"/>
                </a:cubicBezTo>
                <a:cubicBezTo>
                  <a:pt x="146126" y="64662"/>
                  <a:pt x="132661" y="51197"/>
                  <a:pt x="132661" y="34587"/>
                </a:cubicBezTo>
                <a:cubicBezTo>
                  <a:pt x="132661" y="17977"/>
                  <a:pt x="146126" y="4512"/>
                  <a:pt x="162736" y="4512"/>
                </a:cubicBezTo>
                <a:close/>
                <a:moveTo>
                  <a:pt x="34586" y="0"/>
                </a:moveTo>
                <a:cubicBezTo>
                  <a:pt x="53687" y="0"/>
                  <a:pt x="69172" y="15485"/>
                  <a:pt x="69172" y="34586"/>
                </a:cubicBezTo>
                <a:cubicBezTo>
                  <a:pt x="69172" y="53687"/>
                  <a:pt x="53687" y="69172"/>
                  <a:pt x="34586" y="69172"/>
                </a:cubicBezTo>
                <a:cubicBezTo>
                  <a:pt x="15485" y="69172"/>
                  <a:pt x="0" y="53687"/>
                  <a:pt x="0" y="34586"/>
                </a:cubicBezTo>
                <a:cubicBezTo>
                  <a:pt x="0" y="15485"/>
                  <a:pt x="15485" y="0"/>
                  <a:pt x="34586"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1" name="标题 1"/>
          <p:cNvSpPr txBox="1"/>
          <p:nvPr/>
        </p:nvSpPr>
        <p:spPr>
          <a:xfrm flipH="1">
            <a:off x="1322625" y="5667917"/>
            <a:ext cx="500789" cy="69172"/>
          </a:xfrm>
          <a:custGeom>
            <a:avLst/>
            <a:gdLst>
              <a:gd name="connsiteX0" fmla="*/ 486641 w 500789"/>
              <a:gd name="connsiteY0" fmla="*/ 20438 h 69172"/>
              <a:gd name="connsiteX1" fmla="*/ 472493 w 500789"/>
              <a:gd name="connsiteY1" fmla="*/ 34586 h 69172"/>
              <a:gd name="connsiteX2" fmla="*/ 486641 w 500789"/>
              <a:gd name="connsiteY2" fmla="*/ 48734 h 69172"/>
              <a:gd name="connsiteX3" fmla="*/ 500789 w 500789"/>
              <a:gd name="connsiteY3" fmla="*/ 34586 h 69172"/>
              <a:gd name="connsiteX4" fmla="*/ 486641 w 500789"/>
              <a:gd name="connsiteY4" fmla="*/ 20438 h 69172"/>
              <a:gd name="connsiteX5" fmla="*/ 389353 w 500789"/>
              <a:gd name="connsiteY5" fmla="*/ 14935 h 69172"/>
              <a:gd name="connsiteX6" fmla="*/ 369701 w 500789"/>
              <a:gd name="connsiteY6" fmla="*/ 34587 h 69172"/>
              <a:gd name="connsiteX7" fmla="*/ 389353 w 500789"/>
              <a:gd name="connsiteY7" fmla="*/ 54239 h 69172"/>
              <a:gd name="connsiteX8" fmla="*/ 409005 w 500789"/>
              <a:gd name="connsiteY8" fmla="*/ 34587 h 69172"/>
              <a:gd name="connsiteX9" fmla="*/ 389353 w 500789"/>
              <a:gd name="connsiteY9" fmla="*/ 14935 h 69172"/>
              <a:gd name="connsiteX10" fmla="*/ 281256 w 500789"/>
              <a:gd name="connsiteY10" fmla="*/ 9629 h 69172"/>
              <a:gd name="connsiteX11" fmla="*/ 256299 w 500789"/>
              <a:gd name="connsiteY11" fmla="*/ 34586 h 69172"/>
              <a:gd name="connsiteX12" fmla="*/ 281256 w 500789"/>
              <a:gd name="connsiteY12" fmla="*/ 59543 h 69172"/>
              <a:gd name="connsiteX13" fmla="*/ 306213 w 500789"/>
              <a:gd name="connsiteY13" fmla="*/ 34586 h 69172"/>
              <a:gd name="connsiteX14" fmla="*/ 281256 w 500789"/>
              <a:gd name="connsiteY14" fmla="*/ 9629 h 69172"/>
              <a:gd name="connsiteX15" fmla="*/ 162736 w 500789"/>
              <a:gd name="connsiteY15" fmla="*/ 4512 h 69172"/>
              <a:gd name="connsiteX16" fmla="*/ 132661 w 500789"/>
              <a:gd name="connsiteY16" fmla="*/ 34587 h 69172"/>
              <a:gd name="connsiteX17" fmla="*/ 162736 w 500789"/>
              <a:gd name="connsiteY17" fmla="*/ 64662 h 69172"/>
              <a:gd name="connsiteX18" fmla="*/ 192811 w 500789"/>
              <a:gd name="connsiteY18" fmla="*/ 34587 h 69172"/>
              <a:gd name="connsiteX19" fmla="*/ 162736 w 500789"/>
              <a:gd name="connsiteY19" fmla="*/ 4512 h 69172"/>
              <a:gd name="connsiteX20" fmla="*/ 34586 w 500789"/>
              <a:gd name="connsiteY20" fmla="*/ 0 h 69172"/>
              <a:gd name="connsiteX21" fmla="*/ 0 w 500789"/>
              <a:gd name="connsiteY21" fmla="*/ 34586 h 69172"/>
              <a:gd name="connsiteX22" fmla="*/ 34586 w 500789"/>
              <a:gd name="connsiteY22" fmla="*/ 69172 h 69172"/>
              <a:gd name="connsiteX23" fmla="*/ 69172 w 500789"/>
              <a:gd name="connsiteY23" fmla="*/ 34586 h 69172"/>
              <a:gd name="connsiteX24" fmla="*/ 34586 w 500789"/>
              <a:gd name="connsiteY24" fmla="*/ 0 h 69172"/>
            </a:gdLst>
            <a:ahLst/>
            <a:cxnLst/>
            <a:rect l="l" t="t" r="r" b="b"/>
            <a:pathLst>
              <a:path w="500789" h="69172">
                <a:moveTo>
                  <a:pt x="486641" y="20438"/>
                </a:moveTo>
                <a:cubicBezTo>
                  <a:pt x="478827" y="20438"/>
                  <a:pt x="472493" y="26772"/>
                  <a:pt x="472493" y="34586"/>
                </a:cubicBezTo>
                <a:cubicBezTo>
                  <a:pt x="472493" y="42400"/>
                  <a:pt x="478827" y="48734"/>
                  <a:pt x="486641" y="48734"/>
                </a:cubicBezTo>
                <a:cubicBezTo>
                  <a:pt x="494455" y="48734"/>
                  <a:pt x="500789" y="42400"/>
                  <a:pt x="500789" y="34586"/>
                </a:cubicBezTo>
                <a:cubicBezTo>
                  <a:pt x="500789" y="26772"/>
                  <a:pt x="494455" y="20438"/>
                  <a:pt x="486641" y="20438"/>
                </a:cubicBezTo>
                <a:close/>
                <a:moveTo>
                  <a:pt x="389353" y="14935"/>
                </a:moveTo>
                <a:cubicBezTo>
                  <a:pt x="378500" y="14935"/>
                  <a:pt x="369701" y="23734"/>
                  <a:pt x="369701" y="34587"/>
                </a:cubicBezTo>
                <a:cubicBezTo>
                  <a:pt x="369701" y="45440"/>
                  <a:pt x="378500" y="54239"/>
                  <a:pt x="389353" y="54239"/>
                </a:cubicBezTo>
                <a:cubicBezTo>
                  <a:pt x="400206" y="54239"/>
                  <a:pt x="409005" y="45440"/>
                  <a:pt x="409005" y="34587"/>
                </a:cubicBezTo>
                <a:cubicBezTo>
                  <a:pt x="409005" y="23734"/>
                  <a:pt x="400206" y="14935"/>
                  <a:pt x="389353" y="14935"/>
                </a:cubicBezTo>
                <a:close/>
                <a:moveTo>
                  <a:pt x="281256" y="9629"/>
                </a:moveTo>
                <a:cubicBezTo>
                  <a:pt x="267473" y="9629"/>
                  <a:pt x="256299" y="20803"/>
                  <a:pt x="256299" y="34586"/>
                </a:cubicBezTo>
                <a:cubicBezTo>
                  <a:pt x="256299" y="48369"/>
                  <a:pt x="267473" y="59543"/>
                  <a:pt x="281256" y="59543"/>
                </a:cubicBezTo>
                <a:cubicBezTo>
                  <a:pt x="295039" y="59543"/>
                  <a:pt x="306213" y="48369"/>
                  <a:pt x="306213" y="34586"/>
                </a:cubicBezTo>
                <a:cubicBezTo>
                  <a:pt x="306213" y="20803"/>
                  <a:pt x="295039" y="9629"/>
                  <a:pt x="281256" y="9629"/>
                </a:cubicBezTo>
                <a:close/>
                <a:moveTo>
                  <a:pt x="162736" y="4512"/>
                </a:moveTo>
                <a:cubicBezTo>
                  <a:pt x="146126" y="4512"/>
                  <a:pt x="132661" y="17977"/>
                  <a:pt x="132661" y="34587"/>
                </a:cubicBezTo>
                <a:cubicBezTo>
                  <a:pt x="132661" y="51197"/>
                  <a:pt x="146126" y="64662"/>
                  <a:pt x="162736" y="64662"/>
                </a:cubicBezTo>
                <a:cubicBezTo>
                  <a:pt x="179346" y="64662"/>
                  <a:pt x="192811" y="51197"/>
                  <a:pt x="192811" y="34587"/>
                </a:cubicBezTo>
                <a:cubicBezTo>
                  <a:pt x="192811" y="17977"/>
                  <a:pt x="179346" y="4512"/>
                  <a:pt x="162736" y="4512"/>
                </a:cubicBezTo>
                <a:close/>
                <a:moveTo>
                  <a:pt x="34586" y="0"/>
                </a:moveTo>
                <a:cubicBezTo>
                  <a:pt x="15485" y="0"/>
                  <a:pt x="0" y="15485"/>
                  <a:pt x="0" y="34586"/>
                </a:cubicBezTo>
                <a:cubicBezTo>
                  <a:pt x="0" y="53687"/>
                  <a:pt x="15485" y="69172"/>
                  <a:pt x="34586" y="69172"/>
                </a:cubicBezTo>
                <a:cubicBezTo>
                  <a:pt x="53687" y="69172"/>
                  <a:pt x="69172" y="53687"/>
                  <a:pt x="69172" y="34586"/>
                </a:cubicBezTo>
                <a:cubicBezTo>
                  <a:pt x="69172" y="15485"/>
                  <a:pt x="53687" y="0"/>
                  <a:pt x="34586" y="0"/>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2" name="标题 1"/>
          <p:cNvSpPr txBox="1"/>
          <p:nvPr/>
        </p:nvSpPr>
        <p:spPr>
          <a:xfrm flipV="1">
            <a:off x="2061781" y="5049221"/>
            <a:ext cx="555044" cy="335426"/>
          </a:xfrm>
          <a:custGeom>
            <a:avLst/>
            <a:gdLst>
              <a:gd name="connsiteX0" fmla="*/ 416283 w 555044"/>
              <a:gd name="connsiteY0" fmla="*/ 0 h 335426"/>
              <a:gd name="connsiteX1" fmla="*/ 416283 w 555044"/>
              <a:gd name="connsiteY1" fmla="*/ 164112 h 335426"/>
              <a:gd name="connsiteX2" fmla="*/ 555044 w 555044"/>
              <a:gd name="connsiteY2" fmla="*/ 164112 h 335426"/>
              <a:gd name="connsiteX3" fmla="*/ 277522 w 555044"/>
              <a:gd name="connsiteY3" fmla="*/ 335426 h 335426"/>
              <a:gd name="connsiteX4" fmla="*/ 0 w 555044"/>
              <a:gd name="connsiteY4" fmla="*/ 164112 h 335426"/>
              <a:gd name="connsiteX5" fmla="*/ 138761 w 555044"/>
              <a:gd name="connsiteY5" fmla="*/ 164112 h 335426"/>
              <a:gd name="connsiteX6" fmla="*/ 138761 w 555044"/>
              <a:gd name="connsiteY6" fmla="*/ 0 h 335426"/>
              <a:gd name="connsiteX7" fmla="*/ 204577 w 555044"/>
              <a:gd name="connsiteY7" fmla="*/ 20431 h 335426"/>
              <a:gd name="connsiteX8" fmla="*/ 277522 w 555044"/>
              <a:gd name="connsiteY8" fmla="*/ 27784 h 335426"/>
              <a:gd name="connsiteX9" fmla="*/ 350468 w 555044"/>
              <a:gd name="connsiteY9" fmla="*/ 20431 h 335426"/>
            </a:gdLst>
            <a:ahLst/>
            <a:cxnLst/>
            <a:rect l="l" t="t" r="r" b="b"/>
            <a:pathLst>
              <a:path w="555044" h="335426">
                <a:moveTo>
                  <a:pt x="416283" y="0"/>
                </a:moveTo>
                <a:lnTo>
                  <a:pt x="416283" y="164112"/>
                </a:lnTo>
                <a:lnTo>
                  <a:pt x="555044" y="164112"/>
                </a:lnTo>
                <a:lnTo>
                  <a:pt x="277522" y="335426"/>
                </a:lnTo>
                <a:lnTo>
                  <a:pt x="0" y="164112"/>
                </a:lnTo>
                <a:lnTo>
                  <a:pt x="138761" y="164112"/>
                </a:lnTo>
                <a:lnTo>
                  <a:pt x="138761" y="0"/>
                </a:lnTo>
                <a:lnTo>
                  <a:pt x="204577" y="20431"/>
                </a:lnTo>
                <a:cubicBezTo>
                  <a:pt x="228139" y="25252"/>
                  <a:pt x="252535" y="27784"/>
                  <a:pt x="277522" y="27784"/>
                </a:cubicBezTo>
                <a:cubicBezTo>
                  <a:pt x="302509" y="27784"/>
                  <a:pt x="326905" y="25252"/>
                  <a:pt x="350468" y="20431"/>
                </a:cubicBez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33"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4"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网络安全实践</a:t>
            </a:r>
            <a:endParaRPr kumimoji="1" lang="zh-CN" altLang="en-US" dirty="0"/>
          </a:p>
        </p:txBody>
      </p:sp>
      <p:sp>
        <p:nvSpPr>
          <p:cNvPr id="35"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469650" y="1352780"/>
            <a:ext cx="3240000" cy="4538726"/>
          </a:xfrm>
          <a:custGeom>
            <a:avLst/>
            <a:gdLst>
              <a:gd name="connsiteX0" fmla="*/ 0 w 2736305"/>
              <a:gd name="connsiteY0" fmla="*/ 0 h 4538726"/>
              <a:gd name="connsiteX1" fmla="*/ 2736305 w 2736305"/>
              <a:gd name="connsiteY1" fmla="*/ 0 h 4538726"/>
              <a:gd name="connsiteX2" fmla="*/ 2736305 w 2736305"/>
              <a:gd name="connsiteY2" fmla="*/ 415323 h 4538726"/>
              <a:gd name="connsiteX3" fmla="*/ 2736305 w 2736305"/>
              <a:gd name="connsiteY3" fmla="*/ 4030627 h 4538726"/>
              <a:gd name="connsiteX4" fmla="*/ 2736305 w 2736305"/>
              <a:gd name="connsiteY4" fmla="*/ 4445950 h 4538726"/>
              <a:gd name="connsiteX5" fmla="*/ 2681199 w 2736305"/>
              <a:gd name="connsiteY5" fmla="*/ 4538726 h 4538726"/>
              <a:gd name="connsiteX6" fmla="*/ 55106 w 2736305"/>
              <a:gd name="connsiteY6" fmla="*/ 4538726 h 4538726"/>
              <a:gd name="connsiteX7" fmla="*/ 0 w 2736305"/>
              <a:gd name="connsiteY7" fmla="*/ 4445950 h 4538726"/>
              <a:gd name="connsiteX8" fmla="*/ 0 w 2736305"/>
              <a:gd name="connsiteY8" fmla="*/ 4030627 h 4538726"/>
              <a:gd name="connsiteX9" fmla="*/ 0 w 2736305"/>
              <a:gd name="connsiteY9" fmla="*/ 415323 h 4538726"/>
            </a:gdLst>
            <a:ahLst/>
            <a:cxnLst/>
            <a:rect l="l" t="t" r="r" b="b"/>
            <a:pathLst>
              <a:path w="2736305" h="4538726">
                <a:moveTo>
                  <a:pt x="0" y="0"/>
                </a:moveTo>
                <a:lnTo>
                  <a:pt x="2736305" y="0"/>
                </a:lnTo>
                <a:lnTo>
                  <a:pt x="2736305" y="415323"/>
                </a:lnTo>
                <a:lnTo>
                  <a:pt x="2736305" y="4030627"/>
                </a:lnTo>
                <a:lnTo>
                  <a:pt x="2736305" y="4445950"/>
                </a:lnTo>
                <a:cubicBezTo>
                  <a:pt x="2736305" y="4497110"/>
                  <a:pt x="2711602" y="4538726"/>
                  <a:pt x="2681199" y="4538726"/>
                </a:cubicBezTo>
                <a:lnTo>
                  <a:pt x="55106" y="4538726"/>
                </a:lnTo>
                <a:cubicBezTo>
                  <a:pt x="24703" y="4538726"/>
                  <a:pt x="0" y="4497110"/>
                  <a:pt x="0" y="4445950"/>
                </a:cubicBezTo>
                <a:lnTo>
                  <a:pt x="0" y="4030627"/>
                </a:lnTo>
                <a:lnTo>
                  <a:pt x="0" y="415323"/>
                </a:lnTo>
                <a:close/>
              </a:path>
            </a:pathLst>
          </a:custGeom>
          <a:solidFill>
            <a:schemeClr val="accent1"/>
          </a:solidFill>
          <a:ln cap="sq">
            <a:noFill/>
            <a:prstDash val="solid"/>
          </a:ln>
        </p:spPr>
        <p:txBody>
          <a:bodyPr vert="horz" wrap="square" lIns="22860" tIns="45720" rIns="22860" bIns="45720" rtlCol="0" anchor="t"/>
          <a:lstStyle/>
          <a:p>
            <a:pPr algn="l">
              <a:lnSpc>
                <a:spcPct val="110000"/>
              </a:lnSpc>
            </a:pPr>
            <a:endParaRPr kumimoji="1" lang="zh-CN" altLang="en-US"/>
          </a:p>
        </p:txBody>
      </p:sp>
      <p:sp>
        <p:nvSpPr>
          <p:cNvPr id="4" name="标题 1"/>
          <p:cNvSpPr txBox="1"/>
          <p:nvPr/>
        </p:nvSpPr>
        <p:spPr>
          <a:xfrm>
            <a:off x="8278900" y="2838031"/>
            <a:ext cx="3240000" cy="3053477"/>
          </a:xfrm>
          <a:custGeom>
            <a:avLst/>
            <a:gdLst/>
            <a:ahLst/>
            <a:cxnLst/>
            <a:rect l="0" t="0" r="r" b="b"/>
            <a:pathLst>
              <a:path w="21600" h="21600" extrusionOk="0">
                <a:moveTo>
                  <a:pt x="0" y="0"/>
                </a:moveTo>
                <a:lnTo>
                  <a:pt x="21600" y="0"/>
                </a:lnTo>
                <a:lnTo>
                  <a:pt x="21600" y="21114"/>
                </a:lnTo>
                <a:cubicBezTo>
                  <a:pt x="21600" y="21382"/>
                  <a:pt x="21405" y="21600"/>
                  <a:pt x="21165" y="21600"/>
                </a:cubicBezTo>
                <a:lnTo>
                  <a:pt x="435" y="21600"/>
                </a:lnTo>
                <a:cubicBezTo>
                  <a:pt x="195" y="21600"/>
                  <a:pt x="0" y="21382"/>
                  <a:pt x="0" y="21114"/>
                </a:cubicBezTo>
                <a:lnTo>
                  <a:pt x="0" y="0"/>
                </a:lnTo>
                <a:close/>
              </a:path>
            </a:pathLst>
          </a:custGeom>
          <a:solidFill>
            <a:schemeClr val="bg1"/>
          </a:solidFill>
          <a:ln w="19050" cap="flat">
            <a:solidFill>
              <a:schemeClr val="accent1"/>
            </a:solidFill>
            <a:round/>
          </a:ln>
          <a:effectLst/>
        </p:spPr>
        <p:txBody>
          <a:bodyPr vert="horz" wrap="square" lIns="22860" tIns="22860" rIns="22860" bIns="22860" rtlCol="0" anchor="t"/>
          <a:lstStyle/>
          <a:p>
            <a:pPr algn="l">
              <a:lnSpc>
                <a:spcPct val="110000"/>
              </a:lnSpc>
            </a:pPr>
            <a:endParaRPr kumimoji="1" lang="zh-CN" altLang="en-US"/>
          </a:p>
        </p:txBody>
      </p:sp>
      <p:sp>
        <p:nvSpPr>
          <p:cNvPr id="5" name="标题 1"/>
          <p:cNvSpPr txBox="1"/>
          <p:nvPr/>
        </p:nvSpPr>
        <p:spPr>
          <a:xfrm>
            <a:off x="8278900" y="1352780"/>
            <a:ext cx="3240000" cy="1485250"/>
          </a:xfrm>
          <a:custGeom>
            <a:avLst/>
            <a:gdLst/>
            <a:ahLst/>
            <a:cxnLst/>
            <a:rect l="0" t="0" r="r" b="b"/>
            <a:pathLst>
              <a:path w="21600" h="21600" extrusionOk="0">
                <a:moveTo>
                  <a:pt x="435" y="0"/>
                </a:moveTo>
                <a:lnTo>
                  <a:pt x="21165" y="0"/>
                </a:lnTo>
                <a:cubicBezTo>
                  <a:pt x="21405" y="0"/>
                  <a:pt x="21600" y="387"/>
                  <a:pt x="21600" y="863"/>
                </a:cubicBezTo>
                <a:lnTo>
                  <a:pt x="21600" y="21600"/>
                </a:lnTo>
                <a:lnTo>
                  <a:pt x="0" y="21600"/>
                </a:lnTo>
                <a:lnTo>
                  <a:pt x="0" y="863"/>
                </a:lnTo>
                <a:cubicBezTo>
                  <a:pt x="0" y="387"/>
                  <a:pt x="195" y="0"/>
                  <a:pt x="435" y="0"/>
                </a:cubicBezTo>
                <a:close/>
              </a:path>
            </a:pathLst>
          </a:custGeom>
          <a:solidFill>
            <a:schemeClr val="accent1"/>
          </a:solidFill>
          <a:ln w="25400" cap="flat">
            <a:solidFill>
              <a:schemeClr val="accent1"/>
            </a:solidFill>
            <a:prstDash val="solid"/>
            <a:round/>
          </a:ln>
          <a:effectLst/>
        </p:spPr>
        <p:txBody>
          <a:bodyPr vert="horz" wrap="square" lIns="22860" tIns="22860" rIns="22860" bIns="22860" rtlCol="0" anchor="t"/>
          <a:lstStyle/>
          <a:p>
            <a:pPr algn="l">
              <a:lnSpc>
                <a:spcPct val="110000"/>
              </a:lnSpc>
            </a:pPr>
            <a:endParaRPr kumimoji="1" lang="zh-CN" altLang="en-US"/>
          </a:p>
        </p:txBody>
      </p:sp>
      <p:sp>
        <p:nvSpPr>
          <p:cNvPr id="6" name="标题 1"/>
          <p:cNvSpPr txBox="1"/>
          <p:nvPr/>
        </p:nvSpPr>
        <p:spPr>
          <a:xfrm>
            <a:off x="660400" y="2858143"/>
            <a:ext cx="3240000" cy="3053477"/>
          </a:xfrm>
          <a:custGeom>
            <a:avLst/>
            <a:gdLst/>
            <a:ahLst/>
            <a:cxnLst/>
            <a:rect l="0" t="0" r="r" b="b"/>
            <a:pathLst>
              <a:path w="21600" h="21600" extrusionOk="0">
                <a:moveTo>
                  <a:pt x="0" y="0"/>
                </a:moveTo>
                <a:lnTo>
                  <a:pt x="21600" y="0"/>
                </a:lnTo>
                <a:lnTo>
                  <a:pt x="21600" y="21114"/>
                </a:lnTo>
                <a:cubicBezTo>
                  <a:pt x="21600" y="21382"/>
                  <a:pt x="21405" y="21600"/>
                  <a:pt x="21165" y="21600"/>
                </a:cubicBezTo>
                <a:lnTo>
                  <a:pt x="435" y="21600"/>
                </a:lnTo>
                <a:cubicBezTo>
                  <a:pt x="195" y="21600"/>
                  <a:pt x="0" y="21382"/>
                  <a:pt x="0" y="21114"/>
                </a:cubicBezTo>
                <a:lnTo>
                  <a:pt x="0" y="0"/>
                </a:lnTo>
                <a:close/>
              </a:path>
            </a:pathLst>
          </a:custGeom>
          <a:solidFill>
            <a:schemeClr val="bg1"/>
          </a:solidFill>
          <a:ln w="19050" cap="flat">
            <a:solidFill>
              <a:schemeClr val="accent1"/>
            </a:solidFill>
            <a:round/>
          </a:ln>
          <a:effectLst/>
        </p:spPr>
        <p:txBody>
          <a:bodyPr vert="horz" wrap="square" lIns="22860" tIns="22860" rIns="22860" bIns="22860" rtlCol="0" anchor="t"/>
          <a:lstStyle/>
          <a:p>
            <a:pPr algn="l">
              <a:lnSpc>
                <a:spcPct val="110000"/>
              </a:lnSpc>
            </a:pPr>
            <a:endParaRPr kumimoji="1" lang="zh-CN" altLang="en-US"/>
          </a:p>
        </p:txBody>
      </p:sp>
      <p:sp>
        <p:nvSpPr>
          <p:cNvPr id="7" name="标题 1"/>
          <p:cNvSpPr txBox="1"/>
          <p:nvPr/>
        </p:nvSpPr>
        <p:spPr>
          <a:xfrm>
            <a:off x="660400" y="1352780"/>
            <a:ext cx="3240000" cy="1485250"/>
          </a:xfrm>
          <a:custGeom>
            <a:avLst/>
            <a:gdLst/>
            <a:ahLst/>
            <a:cxnLst/>
            <a:rect l="0" t="0" r="r" b="b"/>
            <a:pathLst>
              <a:path w="21600" h="21600" extrusionOk="0">
                <a:moveTo>
                  <a:pt x="435" y="0"/>
                </a:moveTo>
                <a:lnTo>
                  <a:pt x="21165" y="0"/>
                </a:lnTo>
                <a:cubicBezTo>
                  <a:pt x="21405" y="0"/>
                  <a:pt x="21600" y="387"/>
                  <a:pt x="21600" y="863"/>
                </a:cubicBezTo>
                <a:lnTo>
                  <a:pt x="21600" y="21600"/>
                </a:lnTo>
                <a:lnTo>
                  <a:pt x="0" y="21600"/>
                </a:lnTo>
                <a:lnTo>
                  <a:pt x="0" y="863"/>
                </a:lnTo>
                <a:cubicBezTo>
                  <a:pt x="0" y="387"/>
                  <a:pt x="195" y="0"/>
                  <a:pt x="435" y="0"/>
                </a:cubicBezTo>
                <a:close/>
              </a:path>
            </a:pathLst>
          </a:custGeom>
          <a:solidFill>
            <a:schemeClr val="accent1"/>
          </a:solidFill>
          <a:ln w="25400" cap="flat">
            <a:solidFill>
              <a:schemeClr val="accent1"/>
            </a:solidFill>
            <a:prstDash val="solid"/>
            <a:round/>
          </a:ln>
          <a:effectLst/>
        </p:spPr>
        <p:txBody>
          <a:bodyPr vert="horz" wrap="square" lIns="22860" tIns="22860" rIns="22860" bIns="22860" rtlCol="0" anchor="t"/>
          <a:lstStyle/>
          <a:p>
            <a:pPr algn="l">
              <a:lnSpc>
                <a:spcPct val="110000"/>
              </a:lnSpc>
            </a:pPr>
            <a:endParaRPr kumimoji="1" lang="zh-CN" altLang="en-US"/>
          </a:p>
        </p:txBody>
      </p:sp>
      <p:sp>
        <p:nvSpPr>
          <p:cNvPr id="8" name="标题 1"/>
          <p:cNvSpPr txBox="1"/>
          <p:nvPr/>
        </p:nvSpPr>
        <p:spPr>
          <a:xfrm>
            <a:off x="840400" y="3058647"/>
            <a:ext cx="2880000" cy="493365"/>
          </a:xfrm>
          <a:prstGeom prst="rect">
            <a:avLst/>
          </a:prstGeom>
          <a:noFill/>
          <a:ln>
            <a:noFill/>
          </a:ln>
        </p:spPr>
        <p:txBody>
          <a:bodyPr vert="horz" wrap="square" lIns="0" tIns="0" rIns="0" bIns="0" rtlCol="0" anchor="ctr"/>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概念解析</a:t>
            </a:r>
            <a:endParaRPr kumimoji="1" lang="zh-CN" altLang="en-US" dirty="0"/>
          </a:p>
        </p:txBody>
      </p:sp>
      <p:sp>
        <p:nvSpPr>
          <p:cNvPr id="9" name="标题 1"/>
          <p:cNvSpPr txBox="1"/>
          <p:nvPr/>
        </p:nvSpPr>
        <p:spPr>
          <a:xfrm>
            <a:off x="8458900" y="3058647"/>
            <a:ext cx="2880000" cy="493365"/>
          </a:xfrm>
          <a:prstGeom prst="rect">
            <a:avLst/>
          </a:prstGeom>
          <a:noFill/>
          <a:ln>
            <a:noFill/>
          </a:ln>
        </p:spPr>
        <p:txBody>
          <a:bodyPr vert="horz" wrap="square" lIns="0" tIns="0" rIns="0" bIns="0" rtlCol="0" anchor="ctr"/>
          <a:lstStyle/>
          <a:p>
            <a:pPr algn="ctr">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分组实验</a:t>
            </a:r>
            <a:endParaRPr kumimoji="1" lang="zh-CN" altLang="en-US" dirty="0"/>
          </a:p>
        </p:txBody>
      </p:sp>
      <p:sp>
        <p:nvSpPr>
          <p:cNvPr id="10" name="标题 1"/>
          <p:cNvSpPr txBox="1"/>
          <p:nvPr/>
        </p:nvSpPr>
        <p:spPr>
          <a:xfrm>
            <a:off x="4649650" y="3058647"/>
            <a:ext cx="2880000" cy="493365"/>
          </a:xfrm>
          <a:prstGeom prst="rect">
            <a:avLst/>
          </a:prstGeom>
          <a:noFill/>
          <a:ln>
            <a:noFill/>
          </a:ln>
        </p:spPr>
        <p:txBody>
          <a:bodyPr vert="horz" wrap="square" lIns="0" tIns="0" rIns="0" bIns="0" rtlCol="0" anchor="ctr"/>
          <a:lstStyle/>
          <a:p>
            <a:pPr algn="ctr">
              <a:lnSpc>
                <a:spcPct val="130000"/>
              </a:lnSpc>
            </a:pPr>
            <a:r>
              <a:rPr kumimoji="1" lang="zh-CN" altLang="en-US" sz="1600" dirty="0" b="1">
                <a:ln w="12700">
                  <a:noFill/>
                </a:ln>
                <a:solidFill>
                  <a:srgbClr val="FFFFFF">
                    <a:alpha val="100000"/>
                  </a:srgbClr>
                </a:solidFill>
                <a:latin typeface="等线"/>
                <a:ea typeface="Source Han Sans CN Bold"/>
                <a:cs typeface="Source Han Sans CN Bold"/>
              </a:rPr>
              <a:t/>
            </a:r>
            <a:r>
              <a:rPr kumimoji="1" lang="en-US" altLang="zh-CN" sz="1600" dirty="0" b="1">
                <a:ln w="12700">
                  <a:noFill/>
                </a:ln>
                <a:solidFill>
                  <a:srgbClr val="FFFFFF">
                    <a:alpha val="100000"/>
                  </a:srgbClr>
                </a:solidFill>
                <a:latin typeface="等线"/>
                <a:ea typeface="Source Han Sans CN Bold"/>
                <a:cs typeface="Source Han Sans CN Bold"/>
              </a:rPr>
              <a:t/>
            </a:r>
            <a:r>
              <a:rPr sz="1600" b="1">
                <a:solidFill>
                  <a:srgbClr val="FFFFFF"/>
                </a:solidFill>
                <a:latin typeface="等线"/>
              </a:rPr>
              <a:t>云平台演示</a:t>
            </a:r>
            <a:endParaRPr kumimoji="1" lang="zh-CN" altLang="en-US" dirty="0"/>
          </a:p>
        </p:txBody>
      </p:sp>
      <p:sp>
        <p:nvSpPr>
          <p:cNvPr id="11" name="标题 1"/>
          <p:cNvSpPr txBox="1"/>
          <p:nvPr/>
        </p:nvSpPr>
        <p:spPr>
          <a:xfrm>
            <a:off x="840400" y="3849612"/>
            <a:ext cx="2880000" cy="1915705"/>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latin typeface="+mn-ea"/>
              </a:rPr>
              <a:t/>
            </a:r>
            <a:r>
              <a:rPr kumimoji="1" lang="en-US" altLang="zh-CN" sz="1400" dirty="0">
                <a:ln w="12700">
                  <a:noFill/>
                </a:ln>
                <a:latin typeface="+mn-ea"/>
              </a:rPr>
              <a:t/>
            </a:r>
            <a:r>
              <a:rPr kumimoji="1" lang="zh-CN" altLang="en-US" sz="1400" dirty="0">
                <a:ln w="12700">
                  <a:noFill/>
                </a:ln>
                <a:latin typeface="+mn-ea"/>
              </a:rPr>
              <a:t/>
            </a:r>
            <a:r>
              <a:rPr sz="1400">
                <a:solidFill>
                  <a:srgbClr val="000000"/>
                </a:solidFill>
                <a:latin typeface="+mn-ea"/>
              </a:rPr>
              <a:t>计算机网络指互联设备通过协议实现资源共享与通信的系统，涵盖拓扑结构、传输介质、OSI模型、TCP/IP协议等核心内容。</a:t>
            </a:r>
          </a:p>
        </p:txBody>
      </p:sp>
      <p:sp>
        <p:nvSpPr>
          <p:cNvPr id="12" name="标题 1"/>
          <p:cNvSpPr txBox="1"/>
          <p:nvPr/>
        </p:nvSpPr>
        <p:spPr>
          <a:xfrm>
            <a:off x="8458900" y="3849612"/>
            <a:ext cx="2880000" cy="1915705"/>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latin typeface="+mn-ea"/>
              </a:rPr>
              <a:t/>
            </a:r>
            <a:r>
              <a:rPr kumimoji="1" lang="en-US" altLang="zh-CN" sz="1400" dirty="0">
                <a:ln w="12700">
                  <a:noFill/>
                </a:ln>
                <a:latin typeface="+mn-ea"/>
              </a:rPr>
              <a:t/>
            </a:r>
            <a:r>
              <a:rPr kumimoji="1" lang="zh-CN" altLang="en-US" sz="1400" dirty="0">
                <a:ln w="12700">
                  <a:noFill/>
                </a:ln>
                <a:latin typeface="+mn-ea"/>
              </a:rPr>
              <a:t/>
            </a:r>
            <a:r>
              <a:rPr sz="1400">
                <a:solidFill>
                  <a:srgbClr val="000000"/>
                </a:solidFill>
                <a:latin typeface="+mn-ea"/>
              </a:rPr>
              <a:t>分组实验主要涉及数据封装、传输与路由选择，涵盖分组交换原理、协议栈分层及网络性能分析等核心内容。</a:t>
            </a:r>
          </a:p>
        </p:txBody>
      </p:sp>
      <p:sp>
        <p:nvSpPr>
          <p:cNvPr id="13" name="标题 1"/>
          <p:cNvSpPr txBox="1"/>
          <p:nvPr/>
        </p:nvSpPr>
        <p:spPr>
          <a:xfrm>
            <a:off x="4649650" y="3849612"/>
            <a:ext cx="2880000" cy="1915705"/>
          </a:xfrm>
          <a:prstGeom prst="rect">
            <a:avLst/>
          </a:prstGeom>
          <a:noFill/>
          <a:ln>
            <a:noFill/>
          </a:ln>
        </p:spPr>
        <p:txBody>
          <a:bodyPr vert="horz" wrap="square" lIns="0" tIns="0" rIns="0" bIns="0" rtlCol="0" anchor="t"/>
          <a:lstStyle/>
          <a:p>
            <a:pPr algn="ctr">
              <a:lnSpc>
                <a:spcPct val="150000"/>
              </a:lnSpc>
            </a:pPr>
            <a:r>
              <a:rPr kumimoji="1" lang="zh-CN" altLang="en-US" sz="1400" dirty="0">
                <a:ln w="12700">
                  <a:noFill/>
                </a:ln>
                <a:solidFill>
                  <a:srgbClr val="FFFFFF">
                    <a:alpha val="100000"/>
                  </a:srgbClr>
                </a:solidFill>
                <a:latin typeface="+mn-ea"/>
                <a:cs typeface="Source Han Sans"/>
              </a:rPr>
              <a:t/>
            </a:r>
            <a:r>
              <a:rPr kumimoji="1" lang="en-US" altLang="zh-CN" sz="1400" dirty="0">
                <a:ln w="12700">
                  <a:noFill/>
                </a:ln>
                <a:solidFill>
                  <a:srgbClr val="FFFFFF">
                    <a:alpha val="100000"/>
                  </a:srgbClr>
                </a:solidFill>
                <a:latin typeface="+mn-ea"/>
                <a:cs typeface="Source Han Sans"/>
              </a:rPr>
              <a:t/>
            </a:r>
            <a:r>
              <a:rPr kumimoji="1" lang="zh-CN" altLang="en-US" sz="1400" dirty="0">
                <a:ln w="12700">
                  <a:noFill/>
                </a:ln>
                <a:solidFill>
                  <a:srgbClr val="FFFFFF">
                    <a:alpha val="100000"/>
                  </a:srgbClr>
                </a:solidFill>
                <a:latin typeface="+mn-ea"/>
                <a:cs typeface="Source Han Sans"/>
              </a:rPr>
              <a:t/>
            </a:r>
            <a:r>
              <a:rPr sz="1400">
                <a:solidFill>
                  <a:srgbClr val="FFFFFF"/>
                </a:solidFill>
                <a:latin typeface="+mn-ea"/>
              </a:rPr>
              <a:t>计算机网络云平台演示主要涵盖虚拟化技术、资源管理、服务部署及网络安全等核心内容，重点讲解云架构、分布式计算和API接口应用。</a:t>
            </a:r>
            <a:endParaRPr kumimoji="1" lang="zh-CN" altLang="en-US" dirty="0">
              <a:latin typeface="+mn-ea"/>
            </a:endParaRPr>
          </a:p>
        </p:txBody>
      </p:sp>
      <p:sp>
        <p:nvSpPr>
          <p:cNvPr id="14" name="标题 1"/>
          <p:cNvSpPr txBox="1"/>
          <p:nvPr/>
        </p:nvSpPr>
        <p:spPr>
          <a:xfrm flipV="1">
            <a:off x="2115088" y="3657289"/>
            <a:ext cx="330624" cy="91337"/>
          </a:xfrm>
          <a:prstGeom prst="triangle">
            <a:avLst/>
          </a:prstGeom>
          <a:gradFill>
            <a:gsLst>
              <a:gs pos="0">
                <a:schemeClr val="accent1"/>
              </a:gs>
              <a:gs pos="100000">
                <a:schemeClr val="accent1">
                  <a:alpha val="0"/>
                </a:schemeClr>
              </a:gs>
            </a:gsLst>
            <a:lin ang="5400000" scaled="0"/>
          </a:gra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flipV="1">
            <a:off x="9733588" y="3657289"/>
            <a:ext cx="330624" cy="91337"/>
          </a:xfrm>
          <a:prstGeom prst="triangle">
            <a:avLst/>
          </a:prstGeom>
          <a:gradFill>
            <a:gsLst>
              <a:gs pos="0">
                <a:schemeClr val="accent1"/>
              </a:gs>
              <a:gs pos="100000">
                <a:schemeClr val="accent1">
                  <a:alpha val="0"/>
                </a:schemeClr>
              </a:gs>
            </a:gsLst>
            <a:lin ang="5400000" scaled="0"/>
          </a:gra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flipV="1">
            <a:off x="5924338" y="3657289"/>
            <a:ext cx="330624" cy="91337"/>
          </a:xfrm>
          <a:prstGeom prst="triangle">
            <a:avLst/>
          </a:prstGeom>
          <a:gradFill>
            <a:gsLst>
              <a:gs pos="0">
                <a:schemeClr val="bg1"/>
              </a:gs>
              <a:gs pos="100000">
                <a:schemeClr val="bg1">
                  <a:alpha val="0"/>
                </a:schemeClr>
              </a:gs>
            </a:gsLst>
            <a:lin ang="5400000" scaled="0"/>
          </a:gra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1739759" y="1554764"/>
            <a:ext cx="1081282" cy="1081282"/>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9358259" y="1554764"/>
            <a:ext cx="1081282" cy="1081282"/>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5549009" y="1554764"/>
            <a:ext cx="1081282" cy="1081282"/>
          </a:xfrm>
          <a:prstGeom prst="ellipse">
            <a:avLst/>
          </a:prstGeom>
          <a:solidFill>
            <a:schemeClr val="bg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5759063" y="1775483"/>
            <a:ext cx="661174" cy="639843"/>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9568313" y="1764819"/>
            <a:ext cx="661174" cy="661174"/>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solidFill>
            <a:schemeClr val="accent1"/>
          </a:soli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1949813" y="1821964"/>
            <a:ext cx="661174" cy="546884"/>
          </a:xfrm>
          <a:custGeom>
            <a:avLst/>
            <a:gdLst>
              <a:gd name="connsiteX0" fmla="*/ 114387 w 870468"/>
              <a:gd name="connsiteY0" fmla="*/ 394297 h 720000"/>
              <a:gd name="connsiteX1" fmla="*/ 125598 w 870468"/>
              <a:gd name="connsiteY1" fmla="*/ 421319 h 720000"/>
              <a:gd name="connsiteX2" fmla="*/ 153878 w 870468"/>
              <a:gd name="connsiteY2" fmla="*/ 433051 h 720000"/>
              <a:gd name="connsiteX3" fmla="*/ 449972 w 870468"/>
              <a:gd name="connsiteY3" fmla="*/ 433051 h 720000"/>
              <a:gd name="connsiteX4" fmla="*/ 478295 w 870468"/>
              <a:gd name="connsiteY4" fmla="*/ 421319 h 720000"/>
              <a:gd name="connsiteX5" fmla="*/ 489465 w 870468"/>
              <a:gd name="connsiteY5" fmla="*/ 394297 h 720000"/>
              <a:gd name="connsiteX6" fmla="*/ 116266 w 870468"/>
              <a:gd name="connsiteY6" fmla="*/ 68594 h 720000"/>
              <a:gd name="connsiteX7" fmla="*/ 68708 w 870468"/>
              <a:gd name="connsiteY7" fmla="*/ 116152 h 720000"/>
              <a:gd name="connsiteX8" fmla="*/ 68708 w 870468"/>
              <a:gd name="connsiteY8" fmla="*/ 241561 h 720000"/>
              <a:gd name="connsiteX9" fmla="*/ 801875 w 870468"/>
              <a:gd name="connsiteY9" fmla="*/ 241561 h 720000"/>
              <a:gd name="connsiteX10" fmla="*/ 801875 w 870468"/>
              <a:gd name="connsiteY10" fmla="*/ 116152 h 720000"/>
              <a:gd name="connsiteX11" fmla="*/ 754317 w 870468"/>
              <a:gd name="connsiteY11" fmla="*/ 68594 h 720000"/>
              <a:gd name="connsiteX12" fmla="*/ 598821 w 870468"/>
              <a:gd name="connsiteY12" fmla="*/ 68594 h 720000"/>
              <a:gd name="connsiteX13" fmla="*/ 116266 w 870468"/>
              <a:gd name="connsiteY13" fmla="*/ 0 h 720000"/>
              <a:gd name="connsiteX14" fmla="*/ 598821 w 870468"/>
              <a:gd name="connsiteY14" fmla="*/ 0 h 720000"/>
              <a:gd name="connsiteX15" fmla="*/ 754317 w 870468"/>
              <a:gd name="connsiteY15" fmla="*/ 0 h 720000"/>
              <a:gd name="connsiteX16" fmla="*/ 870468 w 870468"/>
              <a:gd name="connsiteY16" fmla="*/ 116152 h 720000"/>
              <a:gd name="connsiteX17" fmla="*/ 870468 w 870468"/>
              <a:gd name="connsiteY17" fmla="*/ 360001 h 720000"/>
              <a:gd name="connsiteX18" fmla="*/ 870468 w 870468"/>
              <a:gd name="connsiteY18" fmla="*/ 603736 h 720000"/>
              <a:gd name="connsiteX19" fmla="*/ 754317 w 870468"/>
              <a:gd name="connsiteY19" fmla="*/ 720000 h 720000"/>
              <a:gd name="connsiteX20" fmla="*/ 598821 w 870468"/>
              <a:gd name="connsiteY20" fmla="*/ 720000 h 720000"/>
              <a:gd name="connsiteX21" fmla="*/ 116266 w 870468"/>
              <a:gd name="connsiteY21" fmla="*/ 720000 h 720000"/>
              <a:gd name="connsiteX22" fmla="*/ 115 w 870468"/>
              <a:gd name="connsiteY22" fmla="*/ 603850 h 720000"/>
              <a:gd name="connsiteX23" fmla="*/ 115 w 870468"/>
              <a:gd name="connsiteY23" fmla="*/ 360279 h 720000"/>
              <a:gd name="connsiteX24" fmla="*/ 0 w 870468"/>
              <a:gd name="connsiteY24" fmla="*/ 360001 h 720000"/>
              <a:gd name="connsiteX25" fmla="*/ 115 w 870468"/>
              <a:gd name="connsiteY25" fmla="*/ 359723 h 720000"/>
              <a:gd name="connsiteX26" fmla="*/ 115 w 870468"/>
              <a:gd name="connsiteY26" fmla="*/ 116152 h 720000"/>
              <a:gd name="connsiteX27" fmla="*/ 116266 w 870468"/>
              <a:gd name="connsiteY27" fmla="*/ 0 h 720000"/>
            </a:gdLst>
            <a:ahLst/>
            <a:cxnLst/>
            <a:rect l="l" t="t" r="r" b="b"/>
            <a:pathLst>
              <a:path w="870468" h="720000">
                <a:moveTo>
                  <a:pt x="114387" y="394297"/>
                </a:moveTo>
                <a:lnTo>
                  <a:pt x="125598" y="421319"/>
                </a:lnTo>
                <a:cubicBezTo>
                  <a:pt x="132843" y="428564"/>
                  <a:pt x="142846" y="433051"/>
                  <a:pt x="153878" y="433051"/>
                </a:cubicBezTo>
                <a:lnTo>
                  <a:pt x="449972" y="433051"/>
                </a:lnTo>
                <a:cubicBezTo>
                  <a:pt x="461061" y="433051"/>
                  <a:pt x="471064" y="428564"/>
                  <a:pt x="478295" y="421319"/>
                </a:cubicBezTo>
                <a:lnTo>
                  <a:pt x="489465" y="394297"/>
                </a:lnTo>
                <a:close/>
                <a:moveTo>
                  <a:pt x="116266" y="68594"/>
                </a:moveTo>
                <a:cubicBezTo>
                  <a:pt x="89972" y="68594"/>
                  <a:pt x="68708" y="89972"/>
                  <a:pt x="68708" y="116152"/>
                </a:cubicBezTo>
                <a:lnTo>
                  <a:pt x="68708" y="241561"/>
                </a:lnTo>
                <a:lnTo>
                  <a:pt x="801875" y="241561"/>
                </a:lnTo>
                <a:lnTo>
                  <a:pt x="801875" y="116152"/>
                </a:lnTo>
                <a:cubicBezTo>
                  <a:pt x="801875" y="89858"/>
                  <a:pt x="780497" y="68594"/>
                  <a:pt x="754317" y="68594"/>
                </a:cubicBezTo>
                <a:lnTo>
                  <a:pt x="598821" y="68594"/>
                </a:lnTo>
                <a:close/>
                <a:moveTo>
                  <a:pt x="116266" y="0"/>
                </a:moveTo>
                <a:lnTo>
                  <a:pt x="598821" y="0"/>
                </a:lnTo>
                <a:lnTo>
                  <a:pt x="754317" y="0"/>
                </a:lnTo>
                <a:cubicBezTo>
                  <a:pt x="818338" y="0"/>
                  <a:pt x="870468" y="52131"/>
                  <a:pt x="870468" y="116152"/>
                </a:cubicBezTo>
                <a:lnTo>
                  <a:pt x="870468" y="360001"/>
                </a:lnTo>
                <a:lnTo>
                  <a:pt x="870468" y="603736"/>
                </a:lnTo>
                <a:cubicBezTo>
                  <a:pt x="870468" y="667870"/>
                  <a:pt x="818338" y="720000"/>
                  <a:pt x="754317" y="720000"/>
                </a:cubicBezTo>
                <a:lnTo>
                  <a:pt x="598821" y="720000"/>
                </a:lnTo>
                <a:lnTo>
                  <a:pt x="116266" y="720000"/>
                </a:lnTo>
                <a:cubicBezTo>
                  <a:pt x="52246" y="720000"/>
                  <a:pt x="115" y="667870"/>
                  <a:pt x="115" y="603850"/>
                </a:cubicBezTo>
                <a:lnTo>
                  <a:pt x="115" y="360279"/>
                </a:lnTo>
                <a:lnTo>
                  <a:pt x="0" y="360001"/>
                </a:lnTo>
                <a:lnTo>
                  <a:pt x="115" y="359723"/>
                </a:lnTo>
                <a:lnTo>
                  <a:pt x="115" y="116152"/>
                </a:lnTo>
                <a:cubicBezTo>
                  <a:pt x="115" y="52131"/>
                  <a:pt x="52246" y="0"/>
                  <a:pt x="116266" y="0"/>
                </a:cubicBezTo>
                <a:close/>
              </a:path>
            </a:pathLst>
          </a:custGeom>
          <a:solidFill>
            <a:schemeClr val="accent1"/>
          </a:solidFill>
          <a:ln w="31750" cap="sq">
            <a:noFill/>
            <a:miter/>
          </a:ln>
        </p:spPr>
        <p:txBody>
          <a:bodyPr vert="horz" wrap="square" lIns="91440" tIns="45720" rIns="91440" bIns="45720" rtlCol="0" anchor="ctr"/>
          <a:lstStyle/>
          <a:p>
            <a:pPr algn="ctr">
              <a:lnSpc>
                <a:spcPct val="110000"/>
              </a:lnSpc>
            </a:pPr>
            <a:endParaRPr kumimoji="1" lang="zh-CN" altLang="en-US"/>
          </a:p>
        </p:txBody>
      </p:sp>
      <p:cxnSp>
        <p:nvCxnSpPr>
          <p:cNvPr id="23" name="标题 1"/>
          <p:cNvCxnSpPr/>
          <p:nvPr/>
        </p:nvCxnSpPr>
        <p:spPr>
          <a:xfrm>
            <a:off x="4786630" y="2838031"/>
            <a:ext cx="2606040" cy="0"/>
          </a:xfrm>
          <a:prstGeom prst="line">
            <a:avLst/>
          </a:prstGeom>
          <a:noFill/>
          <a:ln w="19050" cap="sq">
            <a:solidFill>
              <a:schemeClr val="bg1"/>
            </a:solidFill>
            <a:miter/>
          </a:ln>
        </p:spPr>
      </p:cxnSp>
      <p:sp>
        <p:nvSpPr>
          <p:cNvPr id="24"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云计算应用</a:t>
            </a:r>
            <a:endParaRPr kumimoji="1" lang="zh-CN" altLang="en-US" dirty="0"/>
          </a:p>
        </p:txBody>
      </p:sp>
      <p:sp>
        <p:nvSpPr>
          <p:cNvPr id="26"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45468" y="1097960"/>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9003243" y="1028700"/>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solidFill>
          <a:ln w="9525" cap="flat">
            <a:noFill/>
            <a:miter/>
          </a:ln>
          <a:effectLst/>
        </p:spPr>
        <p:txBody>
          <a:bodyPr vert="horz" wrap="square" lIns="91440" tIns="45720" rIns="91440" bIns="45720" rtlCol="0" anchor="ctr"/>
          <a:lstStyle/>
          <a:p>
            <a:pPr algn="r">
              <a:lnSpc>
                <a:spcPct val="100000"/>
              </a:lnSpc>
            </a:pPr>
            <a:endParaRPr kumimoji="1" lang="zh-CN" altLang="en-US"/>
          </a:p>
        </p:txBody>
      </p:sp>
      <p:pic>
        <p:nvPicPr>
          <p:cNvPr id="5" name="图片 4"/>
          <p:cNvPicPr>
            <a:picLocks noChangeAspect="1"/>
          </p:cNvPicPr>
          <p:nvPr/>
        </p:nvPicPr>
        <p:blipFill>
          <a:blip r:embed="rId2">
            <a:alphaModFix/>
          </a:blip>
          <a:srcRect l="17095" r="17095"/>
          <a:stretch>
            <a:fillRect/>
          </a:stretch>
        </p:blipFill>
        <p:spPr>
          <a:xfrm>
            <a:off x="806572" y="1361058"/>
            <a:ext cx="5295784" cy="4509942"/>
          </a:xfrm>
          <a:prstGeom prst="rect">
            <a:avLst/>
          </a:prstGeom>
          <a:noFill/>
          <a:ln>
            <a:noFill/>
          </a:ln>
        </p:spPr>
      </p:pic>
      <p:sp>
        <p:nvSpPr>
          <p:cNvPr id="6" name="标题 1"/>
          <p:cNvSpPr txBox="1"/>
          <p:nvPr/>
        </p:nvSpPr>
        <p:spPr>
          <a:xfrm>
            <a:off x="6827978" y="2870893"/>
            <a:ext cx="4668697" cy="1756221"/>
          </a:xfrm>
          <a:prstGeom prst="rect">
            <a:avLst/>
          </a:prstGeom>
          <a:noFill/>
          <a:ln>
            <a:noFill/>
          </a:ln>
        </p:spPr>
        <p:txBody>
          <a:bodyPr vert="horz" wrap="square" lIns="0" tIns="0" rIns="0" bIns="0" rtlCol="0" anchor="t"/>
          <a:lstStyle/>
          <a:p>
            <a:pPr algn="r">
              <a:lnSpc>
                <a:spcPct val="130000"/>
              </a:lnSpc>
            </a:pPr>
            <a:r>
              <a:rPr kumimoji="1" lang="en-US" altLang="zh-CN" sz="4000">
                <a:ln w="12700">
                  <a:noFill/>
                </a:ln>
                <a:solidFill>
                  <a:srgbClr val="000000">
                    <a:alpha val="100000"/>
                  </a:srgbClr>
                </a:solidFill>
                <a:latin typeface="Source Han Sans CN Bold"/>
                <a:ea typeface="Source Han Sans CN Bold"/>
                <a:cs typeface="Source Han Sans CN Bold"/>
              </a:rPr>
              <a:t>谢谢大家</a:t>
            </a:r>
            <a:endParaRPr kumimoji="1" lang="zh-CN" altLang="en-US"/>
          </a:p>
        </p:txBody>
      </p:sp>
      <p:sp>
        <p:nvSpPr>
          <p:cNvPr id="7" name="标题 1"/>
          <p:cNvSpPr txBox="1"/>
          <p:nvPr/>
        </p:nvSpPr>
        <p:spPr>
          <a:xfrm>
            <a:off x="9385511" y="5093793"/>
            <a:ext cx="2111164" cy="471828"/>
          </a:xfrm>
          <a:custGeom>
            <a:avLst/>
            <a:gdLst>
              <a:gd name="connsiteX0" fmla="*/ 196105 w 2226152"/>
              <a:gd name="connsiteY0" fmla="*/ 0 h 571208"/>
              <a:gd name="connsiteX1" fmla="*/ 260805 w 2226152"/>
              <a:gd name="connsiteY1" fmla="*/ 23248 h 571208"/>
              <a:gd name="connsiteX2" fmla="*/ 275717 w 2226152"/>
              <a:gd name="connsiteY2" fmla="*/ 42435 h 571208"/>
              <a:gd name="connsiteX3" fmla="*/ 305352 w 2226152"/>
              <a:gd name="connsiteY3" fmla="*/ 42435 h 571208"/>
              <a:gd name="connsiteX4" fmla="*/ 310394 w 2226152"/>
              <a:gd name="connsiteY4" fmla="*/ 35948 h 571208"/>
              <a:gd name="connsiteX5" fmla="*/ 375094 w 2226152"/>
              <a:gd name="connsiteY5" fmla="*/ 12700 h 571208"/>
              <a:gd name="connsiteX6" fmla="*/ 439794 w 2226152"/>
              <a:gd name="connsiteY6" fmla="*/ 35948 h 571208"/>
              <a:gd name="connsiteX7" fmla="*/ 444836 w 2226152"/>
              <a:gd name="connsiteY7" fmla="*/ 42435 h 571208"/>
              <a:gd name="connsiteX8" fmla="*/ 478481 w 2226152"/>
              <a:gd name="connsiteY8" fmla="*/ 42435 h 571208"/>
              <a:gd name="connsiteX9" fmla="*/ 493393 w 2226152"/>
              <a:gd name="connsiteY9" fmla="*/ 23248 h 571208"/>
              <a:gd name="connsiteX10" fmla="*/ 558093 w 2226152"/>
              <a:gd name="connsiteY10" fmla="*/ 0 h 571208"/>
              <a:gd name="connsiteX11" fmla="*/ 622793 w 2226152"/>
              <a:gd name="connsiteY11" fmla="*/ 23248 h 571208"/>
              <a:gd name="connsiteX12" fmla="*/ 637705 w 2226152"/>
              <a:gd name="connsiteY12" fmla="*/ 42435 h 571208"/>
              <a:gd name="connsiteX13" fmla="*/ 667340 w 2226152"/>
              <a:gd name="connsiteY13" fmla="*/ 42435 h 571208"/>
              <a:gd name="connsiteX14" fmla="*/ 672382 w 2226152"/>
              <a:gd name="connsiteY14" fmla="*/ 35948 h 571208"/>
              <a:gd name="connsiteX15" fmla="*/ 737082 w 2226152"/>
              <a:gd name="connsiteY15" fmla="*/ 12700 h 571208"/>
              <a:gd name="connsiteX16" fmla="*/ 801782 w 2226152"/>
              <a:gd name="connsiteY16" fmla="*/ 35948 h 571208"/>
              <a:gd name="connsiteX17" fmla="*/ 806824 w 2226152"/>
              <a:gd name="connsiteY17" fmla="*/ 42435 h 571208"/>
              <a:gd name="connsiteX18" fmla="*/ 840469 w 2226152"/>
              <a:gd name="connsiteY18" fmla="*/ 42435 h 571208"/>
              <a:gd name="connsiteX19" fmla="*/ 855381 w 2226152"/>
              <a:gd name="connsiteY19" fmla="*/ 23248 h 571208"/>
              <a:gd name="connsiteX20" fmla="*/ 920081 w 2226152"/>
              <a:gd name="connsiteY20" fmla="*/ 0 h 571208"/>
              <a:gd name="connsiteX21" fmla="*/ 984781 w 2226152"/>
              <a:gd name="connsiteY21" fmla="*/ 23248 h 571208"/>
              <a:gd name="connsiteX22" fmla="*/ 999693 w 2226152"/>
              <a:gd name="connsiteY22" fmla="*/ 42435 h 571208"/>
              <a:gd name="connsiteX23" fmla="*/ 1029328 w 2226152"/>
              <a:gd name="connsiteY23" fmla="*/ 42435 h 571208"/>
              <a:gd name="connsiteX24" fmla="*/ 1034370 w 2226152"/>
              <a:gd name="connsiteY24" fmla="*/ 35948 h 571208"/>
              <a:gd name="connsiteX25" fmla="*/ 1099070 w 2226152"/>
              <a:gd name="connsiteY25" fmla="*/ 12700 h 571208"/>
              <a:gd name="connsiteX26" fmla="*/ 1163770 w 2226152"/>
              <a:gd name="connsiteY26" fmla="*/ 35948 h 571208"/>
              <a:gd name="connsiteX27" fmla="*/ 1168812 w 2226152"/>
              <a:gd name="connsiteY27" fmla="*/ 42435 h 571208"/>
              <a:gd name="connsiteX28" fmla="*/ 1202457 w 2226152"/>
              <a:gd name="connsiteY28" fmla="*/ 42435 h 571208"/>
              <a:gd name="connsiteX29" fmla="*/ 1217369 w 2226152"/>
              <a:gd name="connsiteY29" fmla="*/ 23248 h 571208"/>
              <a:gd name="connsiteX30" fmla="*/ 1282069 w 2226152"/>
              <a:gd name="connsiteY30" fmla="*/ 0 h 571208"/>
              <a:gd name="connsiteX31" fmla="*/ 1346769 w 2226152"/>
              <a:gd name="connsiteY31" fmla="*/ 23248 h 571208"/>
              <a:gd name="connsiteX32" fmla="*/ 1361681 w 2226152"/>
              <a:gd name="connsiteY32" fmla="*/ 42435 h 571208"/>
              <a:gd name="connsiteX33" fmla="*/ 1391316 w 2226152"/>
              <a:gd name="connsiteY33" fmla="*/ 42435 h 571208"/>
              <a:gd name="connsiteX34" fmla="*/ 1396358 w 2226152"/>
              <a:gd name="connsiteY34" fmla="*/ 35948 h 571208"/>
              <a:gd name="connsiteX35" fmla="*/ 1461058 w 2226152"/>
              <a:gd name="connsiteY35" fmla="*/ 12700 h 571208"/>
              <a:gd name="connsiteX36" fmla="*/ 1525758 w 2226152"/>
              <a:gd name="connsiteY36" fmla="*/ 35948 h 571208"/>
              <a:gd name="connsiteX37" fmla="*/ 1530800 w 2226152"/>
              <a:gd name="connsiteY37" fmla="*/ 42435 h 571208"/>
              <a:gd name="connsiteX38" fmla="*/ 1565354 w 2226152"/>
              <a:gd name="connsiteY38" fmla="*/ 42435 h 571208"/>
              <a:gd name="connsiteX39" fmla="*/ 1579357 w 2226152"/>
              <a:gd name="connsiteY39" fmla="*/ 24418 h 571208"/>
              <a:gd name="connsiteX40" fmla="*/ 1644057 w 2226152"/>
              <a:gd name="connsiteY40" fmla="*/ 1170 h 571208"/>
              <a:gd name="connsiteX41" fmla="*/ 1708757 w 2226152"/>
              <a:gd name="connsiteY41" fmla="*/ 24418 h 571208"/>
              <a:gd name="connsiteX42" fmla="*/ 1722760 w 2226152"/>
              <a:gd name="connsiteY42" fmla="*/ 42435 h 571208"/>
              <a:gd name="connsiteX43" fmla="*/ 1754214 w 2226152"/>
              <a:gd name="connsiteY43" fmla="*/ 42435 h 571208"/>
              <a:gd name="connsiteX44" fmla="*/ 1758346 w 2226152"/>
              <a:gd name="connsiteY44" fmla="*/ 37118 h 571208"/>
              <a:gd name="connsiteX45" fmla="*/ 1823046 w 2226152"/>
              <a:gd name="connsiteY45" fmla="*/ 13870 h 571208"/>
              <a:gd name="connsiteX46" fmla="*/ 1887746 w 2226152"/>
              <a:gd name="connsiteY46" fmla="*/ 37118 h 571208"/>
              <a:gd name="connsiteX47" fmla="*/ 1891878 w 2226152"/>
              <a:gd name="connsiteY47" fmla="*/ 42435 h 571208"/>
              <a:gd name="connsiteX48" fmla="*/ 1926433 w 2226152"/>
              <a:gd name="connsiteY48" fmla="*/ 42435 h 571208"/>
              <a:gd name="connsiteX49" fmla="*/ 1941345 w 2226152"/>
              <a:gd name="connsiteY49" fmla="*/ 23248 h 571208"/>
              <a:gd name="connsiteX50" fmla="*/ 2006045 w 2226152"/>
              <a:gd name="connsiteY50" fmla="*/ 0 h 571208"/>
              <a:gd name="connsiteX51" fmla="*/ 2070745 w 2226152"/>
              <a:gd name="connsiteY51" fmla="*/ 23248 h 571208"/>
              <a:gd name="connsiteX52" fmla="*/ 2085657 w 2226152"/>
              <a:gd name="connsiteY52" fmla="*/ 42435 h 571208"/>
              <a:gd name="connsiteX53" fmla="*/ 2226152 w 2226152"/>
              <a:gd name="connsiteY53" fmla="*/ 42435 h 571208"/>
              <a:gd name="connsiteX54" fmla="*/ 2226152 w 2226152"/>
              <a:gd name="connsiteY54" fmla="*/ 527189 h 571208"/>
              <a:gd name="connsiteX55" fmla="*/ 2074500 w 2226152"/>
              <a:gd name="connsiteY55" fmla="*/ 527189 h 571208"/>
              <a:gd name="connsiteX56" fmla="*/ 2069136 w 2226152"/>
              <a:gd name="connsiteY56" fmla="*/ 534090 h 571208"/>
              <a:gd name="connsiteX57" fmla="*/ 2004436 w 2226152"/>
              <a:gd name="connsiteY57" fmla="*/ 557338 h 571208"/>
              <a:gd name="connsiteX58" fmla="*/ 1939736 w 2226152"/>
              <a:gd name="connsiteY58" fmla="*/ 534090 h 571208"/>
              <a:gd name="connsiteX59" fmla="*/ 1934372 w 2226152"/>
              <a:gd name="connsiteY59" fmla="*/ 527189 h 571208"/>
              <a:gd name="connsiteX60" fmla="*/ 1902280 w 2226152"/>
              <a:gd name="connsiteY60" fmla="*/ 527189 h 571208"/>
              <a:gd name="connsiteX61" fmla="*/ 1886137 w 2226152"/>
              <a:gd name="connsiteY61" fmla="*/ 547960 h 571208"/>
              <a:gd name="connsiteX62" fmla="*/ 1821437 w 2226152"/>
              <a:gd name="connsiteY62" fmla="*/ 571208 h 571208"/>
              <a:gd name="connsiteX63" fmla="*/ 1756737 w 2226152"/>
              <a:gd name="connsiteY63" fmla="*/ 547960 h 571208"/>
              <a:gd name="connsiteX64" fmla="*/ 1740593 w 2226152"/>
              <a:gd name="connsiteY64" fmla="*/ 527189 h 571208"/>
              <a:gd name="connsiteX65" fmla="*/ 1713421 w 2226152"/>
              <a:gd name="connsiteY65" fmla="*/ 527189 h 571208"/>
              <a:gd name="connsiteX66" fmla="*/ 1707148 w 2226152"/>
              <a:gd name="connsiteY66" fmla="*/ 535260 h 571208"/>
              <a:gd name="connsiteX67" fmla="*/ 1642448 w 2226152"/>
              <a:gd name="connsiteY67" fmla="*/ 558508 h 571208"/>
              <a:gd name="connsiteX68" fmla="*/ 1577748 w 2226152"/>
              <a:gd name="connsiteY68" fmla="*/ 535260 h 571208"/>
              <a:gd name="connsiteX69" fmla="*/ 1571475 w 2226152"/>
              <a:gd name="connsiteY69" fmla="*/ 527189 h 571208"/>
              <a:gd name="connsiteX70" fmla="*/ 1539383 w 2226152"/>
              <a:gd name="connsiteY70" fmla="*/ 527189 h 571208"/>
              <a:gd name="connsiteX71" fmla="*/ 1524149 w 2226152"/>
              <a:gd name="connsiteY71" fmla="*/ 546790 h 571208"/>
              <a:gd name="connsiteX72" fmla="*/ 1459449 w 2226152"/>
              <a:gd name="connsiteY72" fmla="*/ 570038 h 571208"/>
              <a:gd name="connsiteX73" fmla="*/ 1394749 w 2226152"/>
              <a:gd name="connsiteY73" fmla="*/ 546790 h 571208"/>
              <a:gd name="connsiteX74" fmla="*/ 1379515 w 2226152"/>
              <a:gd name="connsiteY74" fmla="*/ 527189 h 571208"/>
              <a:gd name="connsiteX75" fmla="*/ 1350524 w 2226152"/>
              <a:gd name="connsiteY75" fmla="*/ 527189 h 571208"/>
              <a:gd name="connsiteX76" fmla="*/ 1345160 w 2226152"/>
              <a:gd name="connsiteY76" fmla="*/ 534090 h 571208"/>
              <a:gd name="connsiteX77" fmla="*/ 1280460 w 2226152"/>
              <a:gd name="connsiteY77" fmla="*/ 557338 h 571208"/>
              <a:gd name="connsiteX78" fmla="*/ 1215760 w 2226152"/>
              <a:gd name="connsiteY78" fmla="*/ 534090 h 571208"/>
              <a:gd name="connsiteX79" fmla="*/ 1210396 w 2226152"/>
              <a:gd name="connsiteY79" fmla="*/ 527189 h 571208"/>
              <a:gd name="connsiteX80" fmla="*/ 1177395 w 2226152"/>
              <a:gd name="connsiteY80" fmla="*/ 527189 h 571208"/>
              <a:gd name="connsiteX81" fmla="*/ 1162161 w 2226152"/>
              <a:gd name="connsiteY81" fmla="*/ 546790 h 571208"/>
              <a:gd name="connsiteX82" fmla="*/ 1097461 w 2226152"/>
              <a:gd name="connsiteY82" fmla="*/ 570038 h 571208"/>
              <a:gd name="connsiteX83" fmla="*/ 1032761 w 2226152"/>
              <a:gd name="connsiteY83" fmla="*/ 546790 h 571208"/>
              <a:gd name="connsiteX84" fmla="*/ 1017527 w 2226152"/>
              <a:gd name="connsiteY84" fmla="*/ 527189 h 571208"/>
              <a:gd name="connsiteX85" fmla="*/ 988536 w 2226152"/>
              <a:gd name="connsiteY85" fmla="*/ 527189 h 571208"/>
              <a:gd name="connsiteX86" fmla="*/ 983172 w 2226152"/>
              <a:gd name="connsiteY86" fmla="*/ 534090 h 571208"/>
              <a:gd name="connsiteX87" fmla="*/ 918472 w 2226152"/>
              <a:gd name="connsiteY87" fmla="*/ 557338 h 571208"/>
              <a:gd name="connsiteX88" fmla="*/ 853772 w 2226152"/>
              <a:gd name="connsiteY88" fmla="*/ 534090 h 571208"/>
              <a:gd name="connsiteX89" fmla="*/ 848408 w 2226152"/>
              <a:gd name="connsiteY89" fmla="*/ 527189 h 571208"/>
              <a:gd name="connsiteX90" fmla="*/ 815407 w 2226152"/>
              <a:gd name="connsiteY90" fmla="*/ 527189 h 571208"/>
              <a:gd name="connsiteX91" fmla="*/ 800173 w 2226152"/>
              <a:gd name="connsiteY91" fmla="*/ 546790 h 571208"/>
              <a:gd name="connsiteX92" fmla="*/ 735473 w 2226152"/>
              <a:gd name="connsiteY92" fmla="*/ 570038 h 571208"/>
              <a:gd name="connsiteX93" fmla="*/ 670773 w 2226152"/>
              <a:gd name="connsiteY93" fmla="*/ 546790 h 571208"/>
              <a:gd name="connsiteX94" fmla="*/ 655539 w 2226152"/>
              <a:gd name="connsiteY94" fmla="*/ 527189 h 571208"/>
              <a:gd name="connsiteX95" fmla="*/ 626548 w 2226152"/>
              <a:gd name="connsiteY95" fmla="*/ 527189 h 571208"/>
              <a:gd name="connsiteX96" fmla="*/ 621184 w 2226152"/>
              <a:gd name="connsiteY96" fmla="*/ 534090 h 571208"/>
              <a:gd name="connsiteX97" fmla="*/ 556484 w 2226152"/>
              <a:gd name="connsiteY97" fmla="*/ 557338 h 571208"/>
              <a:gd name="connsiteX98" fmla="*/ 491784 w 2226152"/>
              <a:gd name="connsiteY98" fmla="*/ 534090 h 571208"/>
              <a:gd name="connsiteX99" fmla="*/ 486420 w 2226152"/>
              <a:gd name="connsiteY99" fmla="*/ 527189 h 571208"/>
              <a:gd name="connsiteX100" fmla="*/ 453419 w 2226152"/>
              <a:gd name="connsiteY100" fmla="*/ 527189 h 571208"/>
              <a:gd name="connsiteX101" fmla="*/ 438185 w 2226152"/>
              <a:gd name="connsiteY101" fmla="*/ 546790 h 571208"/>
              <a:gd name="connsiteX102" fmla="*/ 373485 w 2226152"/>
              <a:gd name="connsiteY102" fmla="*/ 570038 h 571208"/>
              <a:gd name="connsiteX103" fmla="*/ 308785 w 2226152"/>
              <a:gd name="connsiteY103" fmla="*/ 546790 h 571208"/>
              <a:gd name="connsiteX104" fmla="*/ 293551 w 2226152"/>
              <a:gd name="connsiteY104" fmla="*/ 527189 h 571208"/>
              <a:gd name="connsiteX105" fmla="*/ 264560 w 2226152"/>
              <a:gd name="connsiteY105" fmla="*/ 527189 h 571208"/>
              <a:gd name="connsiteX106" fmla="*/ 259196 w 2226152"/>
              <a:gd name="connsiteY106" fmla="*/ 534090 h 571208"/>
              <a:gd name="connsiteX107" fmla="*/ 194496 w 2226152"/>
              <a:gd name="connsiteY107" fmla="*/ 557338 h 571208"/>
              <a:gd name="connsiteX108" fmla="*/ 129796 w 2226152"/>
              <a:gd name="connsiteY108" fmla="*/ 534090 h 571208"/>
              <a:gd name="connsiteX109" fmla="*/ 124432 w 2226152"/>
              <a:gd name="connsiteY109" fmla="*/ 527189 h 571208"/>
              <a:gd name="connsiteX110" fmla="*/ 0 w 2226152"/>
              <a:gd name="connsiteY110" fmla="*/ 527189 h 571208"/>
              <a:gd name="connsiteX111" fmla="*/ 0 w 2226152"/>
              <a:gd name="connsiteY111" fmla="*/ 42435 h 571208"/>
              <a:gd name="connsiteX112" fmla="*/ 116493 w 2226152"/>
              <a:gd name="connsiteY112" fmla="*/ 42435 h 571208"/>
              <a:gd name="connsiteX113" fmla="*/ 131405 w 2226152"/>
              <a:gd name="connsiteY113" fmla="*/ 23248 h 571208"/>
              <a:gd name="connsiteX114" fmla="*/ 196105 w 2226152"/>
              <a:gd name="connsiteY114" fmla="*/ 0 h 571208"/>
            </a:gdLst>
            <a:ahLst/>
            <a:cxnLst/>
            <a:rect l="l" t="t" r="r" b="b"/>
            <a:pathLst>
              <a:path w="2226152" h="571208">
                <a:moveTo>
                  <a:pt x="196105" y="0"/>
                </a:moveTo>
                <a:cubicBezTo>
                  <a:pt x="221372" y="0"/>
                  <a:pt x="244247" y="8884"/>
                  <a:pt x="260805" y="23248"/>
                </a:cubicBezTo>
                <a:lnTo>
                  <a:pt x="275717" y="42435"/>
                </a:lnTo>
                <a:lnTo>
                  <a:pt x="305352" y="42435"/>
                </a:lnTo>
                <a:lnTo>
                  <a:pt x="310394" y="35948"/>
                </a:lnTo>
                <a:cubicBezTo>
                  <a:pt x="326952" y="21584"/>
                  <a:pt x="349827" y="12700"/>
                  <a:pt x="375094" y="12700"/>
                </a:cubicBezTo>
                <a:cubicBezTo>
                  <a:pt x="400361" y="12700"/>
                  <a:pt x="423236" y="21584"/>
                  <a:pt x="439794" y="35948"/>
                </a:cubicBezTo>
                <a:lnTo>
                  <a:pt x="444836" y="42435"/>
                </a:lnTo>
                <a:lnTo>
                  <a:pt x="478481" y="42435"/>
                </a:lnTo>
                <a:lnTo>
                  <a:pt x="493393" y="23248"/>
                </a:lnTo>
                <a:cubicBezTo>
                  <a:pt x="509951" y="8884"/>
                  <a:pt x="532826" y="0"/>
                  <a:pt x="558093" y="0"/>
                </a:cubicBezTo>
                <a:cubicBezTo>
                  <a:pt x="583360" y="0"/>
                  <a:pt x="606235" y="8884"/>
                  <a:pt x="622793" y="23248"/>
                </a:cubicBezTo>
                <a:lnTo>
                  <a:pt x="637705" y="42435"/>
                </a:lnTo>
                <a:lnTo>
                  <a:pt x="667340" y="42435"/>
                </a:lnTo>
                <a:lnTo>
                  <a:pt x="672382" y="35948"/>
                </a:lnTo>
                <a:cubicBezTo>
                  <a:pt x="688940" y="21584"/>
                  <a:pt x="711815" y="12700"/>
                  <a:pt x="737082" y="12700"/>
                </a:cubicBezTo>
                <a:cubicBezTo>
                  <a:pt x="762349" y="12700"/>
                  <a:pt x="785224" y="21584"/>
                  <a:pt x="801782" y="35948"/>
                </a:cubicBezTo>
                <a:lnTo>
                  <a:pt x="806824" y="42435"/>
                </a:lnTo>
                <a:lnTo>
                  <a:pt x="840469" y="42435"/>
                </a:lnTo>
                <a:lnTo>
                  <a:pt x="855381" y="23248"/>
                </a:lnTo>
                <a:cubicBezTo>
                  <a:pt x="871939" y="8884"/>
                  <a:pt x="894814" y="0"/>
                  <a:pt x="920081" y="0"/>
                </a:cubicBezTo>
                <a:cubicBezTo>
                  <a:pt x="945348" y="0"/>
                  <a:pt x="968223" y="8884"/>
                  <a:pt x="984781" y="23248"/>
                </a:cubicBezTo>
                <a:lnTo>
                  <a:pt x="999693" y="42435"/>
                </a:lnTo>
                <a:lnTo>
                  <a:pt x="1029328" y="42435"/>
                </a:lnTo>
                <a:lnTo>
                  <a:pt x="1034370" y="35948"/>
                </a:lnTo>
                <a:cubicBezTo>
                  <a:pt x="1050928" y="21584"/>
                  <a:pt x="1073803" y="12700"/>
                  <a:pt x="1099070" y="12700"/>
                </a:cubicBezTo>
                <a:cubicBezTo>
                  <a:pt x="1124337" y="12700"/>
                  <a:pt x="1147212" y="21584"/>
                  <a:pt x="1163770" y="35948"/>
                </a:cubicBezTo>
                <a:lnTo>
                  <a:pt x="1168812" y="42435"/>
                </a:lnTo>
                <a:lnTo>
                  <a:pt x="1202457" y="42435"/>
                </a:lnTo>
                <a:lnTo>
                  <a:pt x="1217369" y="23248"/>
                </a:lnTo>
                <a:cubicBezTo>
                  <a:pt x="1233927" y="8884"/>
                  <a:pt x="1256802" y="0"/>
                  <a:pt x="1282069" y="0"/>
                </a:cubicBezTo>
                <a:cubicBezTo>
                  <a:pt x="1307336" y="0"/>
                  <a:pt x="1330211" y="8884"/>
                  <a:pt x="1346769" y="23248"/>
                </a:cubicBezTo>
                <a:lnTo>
                  <a:pt x="1361681" y="42435"/>
                </a:lnTo>
                <a:lnTo>
                  <a:pt x="1391316" y="42435"/>
                </a:lnTo>
                <a:lnTo>
                  <a:pt x="1396358" y="35948"/>
                </a:lnTo>
                <a:cubicBezTo>
                  <a:pt x="1412916" y="21584"/>
                  <a:pt x="1435791" y="12700"/>
                  <a:pt x="1461058" y="12700"/>
                </a:cubicBezTo>
                <a:cubicBezTo>
                  <a:pt x="1486325" y="12700"/>
                  <a:pt x="1509200" y="21584"/>
                  <a:pt x="1525758" y="35948"/>
                </a:cubicBezTo>
                <a:lnTo>
                  <a:pt x="1530800" y="42435"/>
                </a:lnTo>
                <a:lnTo>
                  <a:pt x="1565354" y="42435"/>
                </a:lnTo>
                <a:lnTo>
                  <a:pt x="1579357" y="24418"/>
                </a:lnTo>
                <a:cubicBezTo>
                  <a:pt x="1595915" y="10054"/>
                  <a:pt x="1618790" y="1170"/>
                  <a:pt x="1644057" y="1170"/>
                </a:cubicBezTo>
                <a:cubicBezTo>
                  <a:pt x="1669324" y="1170"/>
                  <a:pt x="1692199" y="10054"/>
                  <a:pt x="1708757" y="24418"/>
                </a:cubicBezTo>
                <a:lnTo>
                  <a:pt x="1722760" y="42435"/>
                </a:lnTo>
                <a:lnTo>
                  <a:pt x="1754214" y="42435"/>
                </a:lnTo>
                <a:lnTo>
                  <a:pt x="1758346" y="37118"/>
                </a:lnTo>
                <a:cubicBezTo>
                  <a:pt x="1774904" y="22754"/>
                  <a:pt x="1797779" y="13870"/>
                  <a:pt x="1823046" y="13870"/>
                </a:cubicBezTo>
                <a:cubicBezTo>
                  <a:pt x="1848313" y="13870"/>
                  <a:pt x="1871188" y="22754"/>
                  <a:pt x="1887746" y="37118"/>
                </a:cubicBezTo>
                <a:lnTo>
                  <a:pt x="1891878" y="42435"/>
                </a:lnTo>
                <a:lnTo>
                  <a:pt x="1926433" y="42435"/>
                </a:lnTo>
                <a:lnTo>
                  <a:pt x="1941345" y="23248"/>
                </a:lnTo>
                <a:cubicBezTo>
                  <a:pt x="1957903" y="8884"/>
                  <a:pt x="1980778" y="0"/>
                  <a:pt x="2006045" y="0"/>
                </a:cubicBezTo>
                <a:cubicBezTo>
                  <a:pt x="2031312" y="0"/>
                  <a:pt x="2054187" y="8884"/>
                  <a:pt x="2070745" y="23248"/>
                </a:cubicBezTo>
                <a:lnTo>
                  <a:pt x="2085657" y="42435"/>
                </a:lnTo>
                <a:lnTo>
                  <a:pt x="2226152" y="42435"/>
                </a:lnTo>
                <a:lnTo>
                  <a:pt x="2226152" y="527189"/>
                </a:lnTo>
                <a:lnTo>
                  <a:pt x="2074500" y="527189"/>
                </a:lnTo>
                <a:lnTo>
                  <a:pt x="2069136" y="534090"/>
                </a:lnTo>
                <a:cubicBezTo>
                  <a:pt x="2052578" y="548454"/>
                  <a:pt x="2029703" y="557338"/>
                  <a:pt x="2004436" y="557338"/>
                </a:cubicBezTo>
                <a:cubicBezTo>
                  <a:pt x="1979169" y="557338"/>
                  <a:pt x="1956294" y="548454"/>
                  <a:pt x="1939736" y="534090"/>
                </a:cubicBezTo>
                <a:lnTo>
                  <a:pt x="1934372" y="527189"/>
                </a:lnTo>
                <a:lnTo>
                  <a:pt x="1902280" y="527189"/>
                </a:lnTo>
                <a:lnTo>
                  <a:pt x="1886137" y="547960"/>
                </a:lnTo>
                <a:cubicBezTo>
                  <a:pt x="1869579" y="562324"/>
                  <a:pt x="1846704" y="571208"/>
                  <a:pt x="1821437" y="571208"/>
                </a:cubicBezTo>
                <a:cubicBezTo>
                  <a:pt x="1796170" y="571208"/>
                  <a:pt x="1773295" y="562324"/>
                  <a:pt x="1756737" y="547960"/>
                </a:cubicBezTo>
                <a:lnTo>
                  <a:pt x="1740593" y="527189"/>
                </a:lnTo>
                <a:lnTo>
                  <a:pt x="1713421" y="527189"/>
                </a:lnTo>
                <a:lnTo>
                  <a:pt x="1707148" y="535260"/>
                </a:lnTo>
                <a:cubicBezTo>
                  <a:pt x="1690590" y="549624"/>
                  <a:pt x="1667715" y="558508"/>
                  <a:pt x="1642448" y="558508"/>
                </a:cubicBezTo>
                <a:cubicBezTo>
                  <a:pt x="1617181" y="558508"/>
                  <a:pt x="1594306" y="549624"/>
                  <a:pt x="1577748" y="535260"/>
                </a:cubicBezTo>
                <a:lnTo>
                  <a:pt x="1571475" y="527189"/>
                </a:lnTo>
                <a:lnTo>
                  <a:pt x="1539383" y="527189"/>
                </a:lnTo>
                <a:lnTo>
                  <a:pt x="1524149" y="546790"/>
                </a:lnTo>
                <a:cubicBezTo>
                  <a:pt x="1507591" y="561154"/>
                  <a:pt x="1484716" y="570038"/>
                  <a:pt x="1459449" y="570038"/>
                </a:cubicBezTo>
                <a:cubicBezTo>
                  <a:pt x="1434182" y="570038"/>
                  <a:pt x="1411307" y="561154"/>
                  <a:pt x="1394749" y="546790"/>
                </a:cubicBezTo>
                <a:lnTo>
                  <a:pt x="1379515" y="527189"/>
                </a:lnTo>
                <a:lnTo>
                  <a:pt x="1350524" y="527189"/>
                </a:lnTo>
                <a:lnTo>
                  <a:pt x="1345160" y="534090"/>
                </a:lnTo>
                <a:cubicBezTo>
                  <a:pt x="1328602" y="548454"/>
                  <a:pt x="1305727" y="557338"/>
                  <a:pt x="1280460" y="557338"/>
                </a:cubicBezTo>
                <a:cubicBezTo>
                  <a:pt x="1255193" y="557338"/>
                  <a:pt x="1232318" y="548454"/>
                  <a:pt x="1215760" y="534090"/>
                </a:cubicBezTo>
                <a:lnTo>
                  <a:pt x="1210396" y="527189"/>
                </a:lnTo>
                <a:lnTo>
                  <a:pt x="1177395" y="527189"/>
                </a:lnTo>
                <a:lnTo>
                  <a:pt x="1162161" y="546790"/>
                </a:lnTo>
                <a:cubicBezTo>
                  <a:pt x="1145603" y="561154"/>
                  <a:pt x="1122728" y="570038"/>
                  <a:pt x="1097461" y="570038"/>
                </a:cubicBezTo>
                <a:cubicBezTo>
                  <a:pt x="1072194" y="570038"/>
                  <a:pt x="1049319" y="561154"/>
                  <a:pt x="1032761" y="546790"/>
                </a:cubicBezTo>
                <a:lnTo>
                  <a:pt x="1017527" y="527189"/>
                </a:lnTo>
                <a:lnTo>
                  <a:pt x="988536" y="527189"/>
                </a:lnTo>
                <a:lnTo>
                  <a:pt x="983172" y="534090"/>
                </a:lnTo>
                <a:cubicBezTo>
                  <a:pt x="966614" y="548454"/>
                  <a:pt x="943739" y="557338"/>
                  <a:pt x="918472" y="557338"/>
                </a:cubicBezTo>
                <a:cubicBezTo>
                  <a:pt x="893205" y="557338"/>
                  <a:pt x="870330" y="548454"/>
                  <a:pt x="853772" y="534090"/>
                </a:cubicBezTo>
                <a:lnTo>
                  <a:pt x="848408" y="527189"/>
                </a:lnTo>
                <a:lnTo>
                  <a:pt x="815407" y="527189"/>
                </a:lnTo>
                <a:lnTo>
                  <a:pt x="800173" y="546790"/>
                </a:lnTo>
                <a:cubicBezTo>
                  <a:pt x="783615" y="561154"/>
                  <a:pt x="760740" y="570038"/>
                  <a:pt x="735473" y="570038"/>
                </a:cubicBezTo>
                <a:cubicBezTo>
                  <a:pt x="710206" y="570038"/>
                  <a:pt x="687331" y="561154"/>
                  <a:pt x="670773" y="546790"/>
                </a:cubicBezTo>
                <a:lnTo>
                  <a:pt x="655539" y="527189"/>
                </a:lnTo>
                <a:lnTo>
                  <a:pt x="626548" y="527189"/>
                </a:lnTo>
                <a:lnTo>
                  <a:pt x="621184" y="534090"/>
                </a:lnTo>
                <a:cubicBezTo>
                  <a:pt x="604626" y="548454"/>
                  <a:pt x="581751" y="557338"/>
                  <a:pt x="556484" y="557338"/>
                </a:cubicBezTo>
                <a:cubicBezTo>
                  <a:pt x="531217" y="557338"/>
                  <a:pt x="508342" y="548454"/>
                  <a:pt x="491784" y="534090"/>
                </a:cubicBezTo>
                <a:lnTo>
                  <a:pt x="486420" y="527189"/>
                </a:lnTo>
                <a:lnTo>
                  <a:pt x="453419" y="527189"/>
                </a:lnTo>
                <a:lnTo>
                  <a:pt x="438185" y="546790"/>
                </a:lnTo>
                <a:cubicBezTo>
                  <a:pt x="421627" y="561154"/>
                  <a:pt x="398752" y="570038"/>
                  <a:pt x="373485" y="570038"/>
                </a:cubicBezTo>
                <a:cubicBezTo>
                  <a:pt x="348218" y="570038"/>
                  <a:pt x="325343" y="561154"/>
                  <a:pt x="308785" y="546790"/>
                </a:cubicBezTo>
                <a:lnTo>
                  <a:pt x="293551" y="527189"/>
                </a:lnTo>
                <a:lnTo>
                  <a:pt x="264560" y="527189"/>
                </a:lnTo>
                <a:lnTo>
                  <a:pt x="259196" y="534090"/>
                </a:lnTo>
                <a:cubicBezTo>
                  <a:pt x="242638" y="548454"/>
                  <a:pt x="219763" y="557338"/>
                  <a:pt x="194496" y="557338"/>
                </a:cubicBezTo>
                <a:cubicBezTo>
                  <a:pt x="169229" y="557338"/>
                  <a:pt x="146354" y="548454"/>
                  <a:pt x="129796" y="534090"/>
                </a:cubicBezTo>
                <a:lnTo>
                  <a:pt x="124432" y="527189"/>
                </a:lnTo>
                <a:lnTo>
                  <a:pt x="0" y="527189"/>
                </a:lnTo>
                <a:lnTo>
                  <a:pt x="0" y="42435"/>
                </a:lnTo>
                <a:lnTo>
                  <a:pt x="116493" y="42435"/>
                </a:lnTo>
                <a:lnTo>
                  <a:pt x="131405" y="23248"/>
                </a:lnTo>
                <a:cubicBezTo>
                  <a:pt x="147963" y="8884"/>
                  <a:pt x="170838" y="0"/>
                  <a:pt x="196105"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9385509" y="5171432"/>
            <a:ext cx="2111165" cy="316551"/>
          </a:xfrm>
          <a:prstGeom prst="rect">
            <a:avLst/>
          </a:prstGeom>
          <a:noFill/>
          <a:ln>
            <a:noFill/>
          </a:ln>
        </p:spPr>
        <p:txBody>
          <a:bodyPr vert="horz" wrap="square" lIns="0" tIns="0" rIns="0" bIns="0" rtlCol="0" anchor="ctr"/>
          <a:lstStyle/>
          <a:p>
            <a:pPr algn="ctr">
              <a:lnSpc>
                <a:spcPct val="110000"/>
              </a:lnSpc>
            </a:pPr>
            <a:r>
              <a:rPr kumimoji="1" lang="en-US" altLang="zh-CN" sz="2000" dirty="0" err="1">
                <a:ln w="12700">
                  <a:noFill/>
                </a:ln>
                <a:solidFill>
                  <a:srgbClr val="262626">
                    <a:alpha val="100000"/>
                  </a:srgbClr>
                </a:solidFill>
                <a:latin typeface="等线"/>
                <a:ea typeface="Source Han Sans CN Bold"/>
                <a:cs typeface="Source Han Sans CN Bold"/>
              </a:rPr>
              <a:t/>
            </a:r>
            <a:r>
              <a:rPr kumimoji="1" lang="en-US" altLang="zh-CN" sz="2000" dirty="0">
                <a:ln w="12700">
                  <a:noFill/>
                </a:ln>
                <a:solidFill>
                  <a:srgbClr val="262626">
                    <a:alpha val="100000"/>
                  </a:srgbClr>
                </a:solidFill>
                <a:latin typeface="等线"/>
                <a:ea typeface="Source Han Sans CN Bold"/>
                <a:cs typeface="Source Han Sans CN Bold"/>
              </a:rPr>
              <a:t/>
            </a:r>
            <a:r>
              <a:rPr kumimoji="1" lang="zh-CN" altLang="en-US" sz="2000" dirty="0">
                <a:ln w="12700">
                  <a:noFill/>
                </a:ln>
                <a:solidFill>
                  <a:srgbClr val="262626">
                    <a:alpha val="100000"/>
                  </a:srgbClr>
                </a:solidFill>
                <a:latin typeface="等线"/>
                <a:ea typeface="Source Han Sans CN Bold"/>
                <a:cs typeface="Source Han Sans CN Bold"/>
              </a:rPr>
              <a:t/>
            </a:r>
            <a:r>
              <a:rPr sz="2000">
                <a:solidFill>
                  <a:srgbClr val="262626"/>
                </a:solidFill>
                <a:latin typeface="等线"/>
              </a:rPr>
              <a:t>时间：2025/04/04</a:t>
            </a:r>
            <a:endParaRPr kumimoji="1" lang="zh-CN" altLang="en-US" dirty="0"/>
          </a:p>
        </p:txBody>
      </p:sp>
      <p:sp>
        <p:nvSpPr>
          <p:cNvPr id="9" name="标题 1"/>
          <p:cNvSpPr txBox="1"/>
          <p:nvPr/>
        </p:nvSpPr>
        <p:spPr>
          <a:xfrm>
            <a:off x="7164120" y="5093793"/>
            <a:ext cx="2031086" cy="471828"/>
          </a:xfrm>
          <a:custGeom>
            <a:avLst/>
            <a:gdLst>
              <a:gd name="connsiteX0" fmla="*/ 196105 w 2226152"/>
              <a:gd name="connsiteY0" fmla="*/ 0 h 571208"/>
              <a:gd name="connsiteX1" fmla="*/ 260805 w 2226152"/>
              <a:gd name="connsiteY1" fmla="*/ 23248 h 571208"/>
              <a:gd name="connsiteX2" fmla="*/ 275717 w 2226152"/>
              <a:gd name="connsiteY2" fmla="*/ 42435 h 571208"/>
              <a:gd name="connsiteX3" fmla="*/ 305352 w 2226152"/>
              <a:gd name="connsiteY3" fmla="*/ 42435 h 571208"/>
              <a:gd name="connsiteX4" fmla="*/ 310394 w 2226152"/>
              <a:gd name="connsiteY4" fmla="*/ 35948 h 571208"/>
              <a:gd name="connsiteX5" fmla="*/ 375094 w 2226152"/>
              <a:gd name="connsiteY5" fmla="*/ 12700 h 571208"/>
              <a:gd name="connsiteX6" fmla="*/ 439794 w 2226152"/>
              <a:gd name="connsiteY6" fmla="*/ 35948 h 571208"/>
              <a:gd name="connsiteX7" fmla="*/ 444836 w 2226152"/>
              <a:gd name="connsiteY7" fmla="*/ 42435 h 571208"/>
              <a:gd name="connsiteX8" fmla="*/ 478481 w 2226152"/>
              <a:gd name="connsiteY8" fmla="*/ 42435 h 571208"/>
              <a:gd name="connsiteX9" fmla="*/ 493393 w 2226152"/>
              <a:gd name="connsiteY9" fmla="*/ 23248 h 571208"/>
              <a:gd name="connsiteX10" fmla="*/ 558093 w 2226152"/>
              <a:gd name="connsiteY10" fmla="*/ 0 h 571208"/>
              <a:gd name="connsiteX11" fmla="*/ 622793 w 2226152"/>
              <a:gd name="connsiteY11" fmla="*/ 23248 h 571208"/>
              <a:gd name="connsiteX12" fmla="*/ 637705 w 2226152"/>
              <a:gd name="connsiteY12" fmla="*/ 42435 h 571208"/>
              <a:gd name="connsiteX13" fmla="*/ 667340 w 2226152"/>
              <a:gd name="connsiteY13" fmla="*/ 42435 h 571208"/>
              <a:gd name="connsiteX14" fmla="*/ 672382 w 2226152"/>
              <a:gd name="connsiteY14" fmla="*/ 35948 h 571208"/>
              <a:gd name="connsiteX15" fmla="*/ 737082 w 2226152"/>
              <a:gd name="connsiteY15" fmla="*/ 12700 h 571208"/>
              <a:gd name="connsiteX16" fmla="*/ 801782 w 2226152"/>
              <a:gd name="connsiteY16" fmla="*/ 35948 h 571208"/>
              <a:gd name="connsiteX17" fmla="*/ 806824 w 2226152"/>
              <a:gd name="connsiteY17" fmla="*/ 42435 h 571208"/>
              <a:gd name="connsiteX18" fmla="*/ 840469 w 2226152"/>
              <a:gd name="connsiteY18" fmla="*/ 42435 h 571208"/>
              <a:gd name="connsiteX19" fmla="*/ 855381 w 2226152"/>
              <a:gd name="connsiteY19" fmla="*/ 23248 h 571208"/>
              <a:gd name="connsiteX20" fmla="*/ 920081 w 2226152"/>
              <a:gd name="connsiteY20" fmla="*/ 0 h 571208"/>
              <a:gd name="connsiteX21" fmla="*/ 984781 w 2226152"/>
              <a:gd name="connsiteY21" fmla="*/ 23248 h 571208"/>
              <a:gd name="connsiteX22" fmla="*/ 999693 w 2226152"/>
              <a:gd name="connsiteY22" fmla="*/ 42435 h 571208"/>
              <a:gd name="connsiteX23" fmla="*/ 1029328 w 2226152"/>
              <a:gd name="connsiteY23" fmla="*/ 42435 h 571208"/>
              <a:gd name="connsiteX24" fmla="*/ 1034370 w 2226152"/>
              <a:gd name="connsiteY24" fmla="*/ 35948 h 571208"/>
              <a:gd name="connsiteX25" fmla="*/ 1099070 w 2226152"/>
              <a:gd name="connsiteY25" fmla="*/ 12700 h 571208"/>
              <a:gd name="connsiteX26" fmla="*/ 1163770 w 2226152"/>
              <a:gd name="connsiteY26" fmla="*/ 35948 h 571208"/>
              <a:gd name="connsiteX27" fmla="*/ 1168812 w 2226152"/>
              <a:gd name="connsiteY27" fmla="*/ 42435 h 571208"/>
              <a:gd name="connsiteX28" fmla="*/ 1202457 w 2226152"/>
              <a:gd name="connsiteY28" fmla="*/ 42435 h 571208"/>
              <a:gd name="connsiteX29" fmla="*/ 1217369 w 2226152"/>
              <a:gd name="connsiteY29" fmla="*/ 23248 h 571208"/>
              <a:gd name="connsiteX30" fmla="*/ 1282069 w 2226152"/>
              <a:gd name="connsiteY30" fmla="*/ 0 h 571208"/>
              <a:gd name="connsiteX31" fmla="*/ 1346769 w 2226152"/>
              <a:gd name="connsiteY31" fmla="*/ 23248 h 571208"/>
              <a:gd name="connsiteX32" fmla="*/ 1361681 w 2226152"/>
              <a:gd name="connsiteY32" fmla="*/ 42435 h 571208"/>
              <a:gd name="connsiteX33" fmla="*/ 1391316 w 2226152"/>
              <a:gd name="connsiteY33" fmla="*/ 42435 h 571208"/>
              <a:gd name="connsiteX34" fmla="*/ 1396358 w 2226152"/>
              <a:gd name="connsiteY34" fmla="*/ 35948 h 571208"/>
              <a:gd name="connsiteX35" fmla="*/ 1461058 w 2226152"/>
              <a:gd name="connsiteY35" fmla="*/ 12700 h 571208"/>
              <a:gd name="connsiteX36" fmla="*/ 1525758 w 2226152"/>
              <a:gd name="connsiteY36" fmla="*/ 35948 h 571208"/>
              <a:gd name="connsiteX37" fmla="*/ 1530800 w 2226152"/>
              <a:gd name="connsiteY37" fmla="*/ 42435 h 571208"/>
              <a:gd name="connsiteX38" fmla="*/ 1565354 w 2226152"/>
              <a:gd name="connsiteY38" fmla="*/ 42435 h 571208"/>
              <a:gd name="connsiteX39" fmla="*/ 1579357 w 2226152"/>
              <a:gd name="connsiteY39" fmla="*/ 24418 h 571208"/>
              <a:gd name="connsiteX40" fmla="*/ 1644057 w 2226152"/>
              <a:gd name="connsiteY40" fmla="*/ 1170 h 571208"/>
              <a:gd name="connsiteX41" fmla="*/ 1708757 w 2226152"/>
              <a:gd name="connsiteY41" fmla="*/ 24418 h 571208"/>
              <a:gd name="connsiteX42" fmla="*/ 1722760 w 2226152"/>
              <a:gd name="connsiteY42" fmla="*/ 42435 h 571208"/>
              <a:gd name="connsiteX43" fmla="*/ 1754214 w 2226152"/>
              <a:gd name="connsiteY43" fmla="*/ 42435 h 571208"/>
              <a:gd name="connsiteX44" fmla="*/ 1758346 w 2226152"/>
              <a:gd name="connsiteY44" fmla="*/ 37118 h 571208"/>
              <a:gd name="connsiteX45" fmla="*/ 1823046 w 2226152"/>
              <a:gd name="connsiteY45" fmla="*/ 13870 h 571208"/>
              <a:gd name="connsiteX46" fmla="*/ 1887746 w 2226152"/>
              <a:gd name="connsiteY46" fmla="*/ 37118 h 571208"/>
              <a:gd name="connsiteX47" fmla="*/ 1891878 w 2226152"/>
              <a:gd name="connsiteY47" fmla="*/ 42435 h 571208"/>
              <a:gd name="connsiteX48" fmla="*/ 1926433 w 2226152"/>
              <a:gd name="connsiteY48" fmla="*/ 42435 h 571208"/>
              <a:gd name="connsiteX49" fmla="*/ 1941345 w 2226152"/>
              <a:gd name="connsiteY49" fmla="*/ 23248 h 571208"/>
              <a:gd name="connsiteX50" fmla="*/ 2006045 w 2226152"/>
              <a:gd name="connsiteY50" fmla="*/ 0 h 571208"/>
              <a:gd name="connsiteX51" fmla="*/ 2070745 w 2226152"/>
              <a:gd name="connsiteY51" fmla="*/ 23248 h 571208"/>
              <a:gd name="connsiteX52" fmla="*/ 2085657 w 2226152"/>
              <a:gd name="connsiteY52" fmla="*/ 42435 h 571208"/>
              <a:gd name="connsiteX53" fmla="*/ 2226152 w 2226152"/>
              <a:gd name="connsiteY53" fmla="*/ 42435 h 571208"/>
              <a:gd name="connsiteX54" fmla="*/ 2226152 w 2226152"/>
              <a:gd name="connsiteY54" fmla="*/ 527189 h 571208"/>
              <a:gd name="connsiteX55" fmla="*/ 2074500 w 2226152"/>
              <a:gd name="connsiteY55" fmla="*/ 527189 h 571208"/>
              <a:gd name="connsiteX56" fmla="*/ 2069136 w 2226152"/>
              <a:gd name="connsiteY56" fmla="*/ 534090 h 571208"/>
              <a:gd name="connsiteX57" fmla="*/ 2004436 w 2226152"/>
              <a:gd name="connsiteY57" fmla="*/ 557338 h 571208"/>
              <a:gd name="connsiteX58" fmla="*/ 1939736 w 2226152"/>
              <a:gd name="connsiteY58" fmla="*/ 534090 h 571208"/>
              <a:gd name="connsiteX59" fmla="*/ 1934372 w 2226152"/>
              <a:gd name="connsiteY59" fmla="*/ 527189 h 571208"/>
              <a:gd name="connsiteX60" fmla="*/ 1902280 w 2226152"/>
              <a:gd name="connsiteY60" fmla="*/ 527189 h 571208"/>
              <a:gd name="connsiteX61" fmla="*/ 1886137 w 2226152"/>
              <a:gd name="connsiteY61" fmla="*/ 547960 h 571208"/>
              <a:gd name="connsiteX62" fmla="*/ 1821437 w 2226152"/>
              <a:gd name="connsiteY62" fmla="*/ 571208 h 571208"/>
              <a:gd name="connsiteX63" fmla="*/ 1756737 w 2226152"/>
              <a:gd name="connsiteY63" fmla="*/ 547960 h 571208"/>
              <a:gd name="connsiteX64" fmla="*/ 1740593 w 2226152"/>
              <a:gd name="connsiteY64" fmla="*/ 527189 h 571208"/>
              <a:gd name="connsiteX65" fmla="*/ 1713421 w 2226152"/>
              <a:gd name="connsiteY65" fmla="*/ 527189 h 571208"/>
              <a:gd name="connsiteX66" fmla="*/ 1707148 w 2226152"/>
              <a:gd name="connsiteY66" fmla="*/ 535260 h 571208"/>
              <a:gd name="connsiteX67" fmla="*/ 1642448 w 2226152"/>
              <a:gd name="connsiteY67" fmla="*/ 558508 h 571208"/>
              <a:gd name="connsiteX68" fmla="*/ 1577748 w 2226152"/>
              <a:gd name="connsiteY68" fmla="*/ 535260 h 571208"/>
              <a:gd name="connsiteX69" fmla="*/ 1571475 w 2226152"/>
              <a:gd name="connsiteY69" fmla="*/ 527189 h 571208"/>
              <a:gd name="connsiteX70" fmla="*/ 1539383 w 2226152"/>
              <a:gd name="connsiteY70" fmla="*/ 527189 h 571208"/>
              <a:gd name="connsiteX71" fmla="*/ 1524149 w 2226152"/>
              <a:gd name="connsiteY71" fmla="*/ 546790 h 571208"/>
              <a:gd name="connsiteX72" fmla="*/ 1459449 w 2226152"/>
              <a:gd name="connsiteY72" fmla="*/ 570038 h 571208"/>
              <a:gd name="connsiteX73" fmla="*/ 1394749 w 2226152"/>
              <a:gd name="connsiteY73" fmla="*/ 546790 h 571208"/>
              <a:gd name="connsiteX74" fmla="*/ 1379515 w 2226152"/>
              <a:gd name="connsiteY74" fmla="*/ 527189 h 571208"/>
              <a:gd name="connsiteX75" fmla="*/ 1350524 w 2226152"/>
              <a:gd name="connsiteY75" fmla="*/ 527189 h 571208"/>
              <a:gd name="connsiteX76" fmla="*/ 1345160 w 2226152"/>
              <a:gd name="connsiteY76" fmla="*/ 534090 h 571208"/>
              <a:gd name="connsiteX77" fmla="*/ 1280460 w 2226152"/>
              <a:gd name="connsiteY77" fmla="*/ 557338 h 571208"/>
              <a:gd name="connsiteX78" fmla="*/ 1215760 w 2226152"/>
              <a:gd name="connsiteY78" fmla="*/ 534090 h 571208"/>
              <a:gd name="connsiteX79" fmla="*/ 1210396 w 2226152"/>
              <a:gd name="connsiteY79" fmla="*/ 527189 h 571208"/>
              <a:gd name="connsiteX80" fmla="*/ 1177395 w 2226152"/>
              <a:gd name="connsiteY80" fmla="*/ 527189 h 571208"/>
              <a:gd name="connsiteX81" fmla="*/ 1162161 w 2226152"/>
              <a:gd name="connsiteY81" fmla="*/ 546790 h 571208"/>
              <a:gd name="connsiteX82" fmla="*/ 1097461 w 2226152"/>
              <a:gd name="connsiteY82" fmla="*/ 570038 h 571208"/>
              <a:gd name="connsiteX83" fmla="*/ 1032761 w 2226152"/>
              <a:gd name="connsiteY83" fmla="*/ 546790 h 571208"/>
              <a:gd name="connsiteX84" fmla="*/ 1017527 w 2226152"/>
              <a:gd name="connsiteY84" fmla="*/ 527189 h 571208"/>
              <a:gd name="connsiteX85" fmla="*/ 988536 w 2226152"/>
              <a:gd name="connsiteY85" fmla="*/ 527189 h 571208"/>
              <a:gd name="connsiteX86" fmla="*/ 983172 w 2226152"/>
              <a:gd name="connsiteY86" fmla="*/ 534090 h 571208"/>
              <a:gd name="connsiteX87" fmla="*/ 918472 w 2226152"/>
              <a:gd name="connsiteY87" fmla="*/ 557338 h 571208"/>
              <a:gd name="connsiteX88" fmla="*/ 853772 w 2226152"/>
              <a:gd name="connsiteY88" fmla="*/ 534090 h 571208"/>
              <a:gd name="connsiteX89" fmla="*/ 848408 w 2226152"/>
              <a:gd name="connsiteY89" fmla="*/ 527189 h 571208"/>
              <a:gd name="connsiteX90" fmla="*/ 815407 w 2226152"/>
              <a:gd name="connsiteY90" fmla="*/ 527189 h 571208"/>
              <a:gd name="connsiteX91" fmla="*/ 800173 w 2226152"/>
              <a:gd name="connsiteY91" fmla="*/ 546790 h 571208"/>
              <a:gd name="connsiteX92" fmla="*/ 735473 w 2226152"/>
              <a:gd name="connsiteY92" fmla="*/ 570038 h 571208"/>
              <a:gd name="connsiteX93" fmla="*/ 670773 w 2226152"/>
              <a:gd name="connsiteY93" fmla="*/ 546790 h 571208"/>
              <a:gd name="connsiteX94" fmla="*/ 655539 w 2226152"/>
              <a:gd name="connsiteY94" fmla="*/ 527189 h 571208"/>
              <a:gd name="connsiteX95" fmla="*/ 626548 w 2226152"/>
              <a:gd name="connsiteY95" fmla="*/ 527189 h 571208"/>
              <a:gd name="connsiteX96" fmla="*/ 621184 w 2226152"/>
              <a:gd name="connsiteY96" fmla="*/ 534090 h 571208"/>
              <a:gd name="connsiteX97" fmla="*/ 556484 w 2226152"/>
              <a:gd name="connsiteY97" fmla="*/ 557338 h 571208"/>
              <a:gd name="connsiteX98" fmla="*/ 491784 w 2226152"/>
              <a:gd name="connsiteY98" fmla="*/ 534090 h 571208"/>
              <a:gd name="connsiteX99" fmla="*/ 486420 w 2226152"/>
              <a:gd name="connsiteY99" fmla="*/ 527189 h 571208"/>
              <a:gd name="connsiteX100" fmla="*/ 453419 w 2226152"/>
              <a:gd name="connsiteY100" fmla="*/ 527189 h 571208"/>
              <a:gd name="connsiteX101" fmla="*/ 438185 w 2226152"/>
              <a:gd name="connsiteY101" fmla="*/ 546790 h 571208"/>
              <a:gd name="connsiteX102" fmla="*/ 373485 w 2226152"/>
              <a:gd name="connsiteY102" fmla="*/ 570038 h 571208"/>
              <a:gd name="connsiteX103" fmla="*/ 308785 w 2226152"/>
              <a:gd name="connsiteY103" fmla="*/ 546790 h 571208"/>
              <a:gd name="connsiteX104" fmla="*/ 293551 w 2226152"/>
              <a:gd name="connsiteY104" fmla="*/ 527189 h 571208"/>
              <a:gd name="connsiteX105" fmla="*/ 264560 w 2226152"/>
              <a:gd name="connsiteY105" fmla="*/ 527189 h 571208"/>
              <a:gd name="connsiteX106" fmla="*/ 259196 w 2226152"/>
              <a:gd name="connsiteY106" fmla="*/ 534090 h 571208"/>
              <a:gd name="connsiteX107" fmla="*/ 194496 w 2226152"/>
              <a:gd name="connsiteY107" fmla="*/ 557338 h 571208"/>
              <a:gd name="connsiteX108" fmla="*/ 129796 w 2226152"/>
              <a:gd name="connsiteY108" fmla="*/ 534090 h 571208"/>
              <a:gd name="connsiteX109" fmla="*/ 124432 w 2226152"/>
              <a:gd name="connsiteY109" fmla="*/ 527189 h 571208"/>
              <a:gd name="connsiteX110" fmla="*/ 0 w 2226152"/>
              <a:gd name="connsiteY110" fmla="*/ 527189 h 571208"/>
              <a:gd name="connsiteX111" fmla="*/ 0 w 2226152"/>
              <a:gd name="connsiteY111" fmla="*/ 42435 h 571208"/>
              <a:gd name="connsiteX112" fmla="*/ 116493 w 2226152"/>
              <a:gd name="connsiteY112" fmla="*/ 42435 h 571208"/>
              <a:gd name="connsiteX113" fmla="*/ 131405 w 2226152"/>
              <a:gd name="connsiteY113" fmla="*/ 23248 h 571208"/>
              <a:gd name="connsiteX114" fmla="*/ 196105 w 2226152"/>
              <a:gd name="connsiteY114" fmla="*/ 0 h 571208"/>
            </a:gdLst>
            <a:ahLst/>
            <a:cxnLst/>
            <a:rect l="l" t="t" r="r" b="b"/>
            <a:pathLst>
              <a:path w="2226152" h="571208">
                <a:moveTo>
                  <a:pt x="196105" y="0"/>
                </a:moveTo>
                <a:cubicBezTo>
                  <a:pt x="221372" y="0"/>
                  <a:pt x="244247" y="8884"/>
                  <a:pt x="260805" y="23248"/>
                </a:cubicBezTo>
                <a:lnTo>
                  <a:pt x="275717" y="42435"/>
                </a:lnTo>
                <a:lnTo>
                  <a:pt x="305352" y="42435"/>
                </a:lnTo>
                <a:lnTo>
                  <a:pt x="310394" y="35948"/>
                </a:lnTo>
                <a:cubicBezTo>
                  <a:pt x="326952" y="21584"/>
                  <a:pt x="349827" y="12700"/>
                  <a:pt x="375094" y="12700"/>
                </a:cubicBezTo>
                <a:cubicBezTo>
                  <a:pt x="400361" y="12700"/>
                  <a:pt x="423236" y="21584"/>
                  <a:pt x="439794" y="35948"/>
                </a:cubicBezTo>
                <a:lnTo>
                  <a:pt x="444836" y="42435"/>
                </a:lnTo>
                <a:lnTo>
                  <a:pt x="478481" y="42435"/>
                </a:lnTo>
                <a:lnTo>
                  <a:pt x="493393" y="23248"/>
                </a:lnTo>
                <a:cubicBezTo>
                  <a:pt x="509951" y="8884"/>
                  <a:pt x="532826" y="0"/>
                  <a:pt x="558093" y="0"/>
                </a:cubicBezTo>
                <a:cubicBezTo>
                  <a:pt x="583360" y="0"/>
                  <a:pt x="606235" y="8884"/>
                  <a:pt x="622793" y="23248"/>
                </a:cubicBezTo>
                <a:lnTo>
                  <a:pt x="637705" y="42435"/>
                </a:lnTo>
                <a:lnTo>
                  <a:pt x="667340" y="42435"/>
                </a:lnTo>
                <a:lnTo>
                  <a:pt x="672382" y="35948"/>
                </a:lnTo>
                <a:cubicBezTo>
                  <a:pt x="688940" y="21584"/>
                  <a:pt x="711815" y="12700"/>
                  <a:pt x="737082" y="12700"/>
                </a:cubicBezTo>
                <a:cubicBezTo>
                  <a:pt x="762349" y="12700"/>
                  <a:pt x="785224" y="21584"/>
                  <a:pt x="801782" y="35948"/>
                </a:cubicBezTo>
                <a:lnTo>
                  <a:pt x="806824" y="42435"/>
                </a:lnTo>
                <a:lnTo>
                  <a:pt x="840469" y="42435"/>
                </a:lnTo>
                <a:lnTo>
                  <a:pt x="855381" y="23248"/>
                </a:lnTo>
                <a:cubicBezTo>
                  <a:pt x="871939" y="8884"/>
                  <a:pt x="894814" y="0"/>
                  <a:pt x="920081" y="0"/>
                </a:cubicBezTo>
                <a:cubicBezTo>
                  <a:pt x="945348" y="0"/>
                  <a:pt x="968223" y="8884"/>
                  <a:pt x="984781" y="23248"/>
                </a:cubicBezTo>
                <a:lnTo>
                  <a:pt x="999693" y="42435"/>
                </a:lnTo>
                <a:lnTo>
                  <a:pt x="1029328" y="42435"/>
                </a:lnTo>
                <a:lnTo>
                  <a:pt x="1034370" y="35948"/>
                </a:lnTo>
                <a:cubicBezTo>
                  <a:pt x="1050928" y="21584"/>
                  <a:pt x="1073803" y="12700"/>
                  <a:pt x="1099070" y="12700"/>
                </a:cubicBezTo>
                <a:cubicBezTo>
                  <a:pt x="1124337" y="12700"/>
                  <a:pt x="1147212" y="21584"/>
                  <a:pt x="1163770" y="35948"/>
                </a:cubicBezTo>
                <a:lnTo>
                  <a:pt x="1168812" y="42435"/>
                </a:lnTo>
                <a:lnTo>
                  <a:pt x="1202457" y="42435"/>
                </a:lnTo>
                <a:lnTo>
                  <a:pt x="1217369" y="23248"/>
                </a:lnTo>
                <a:cubicBezTo>
                  <a:pt x="1233927" y="8884"/>
                  <a:pt x="1256802" y="0"/>
                  <a:pt x="1282069" y="0"/>
                </a:cubicBezTo>
                <a:cubicBezTo>
                  <a:pt x="1307336" y="0"/>
                  <a:pt x="1330211" y="8884"/>
                  <a:pt x="1346769" y="23248"/>
                </a:cubicBezTo>
                <a:lnTo>
                  <a:pt x="1361681" y="42435"/>
                </a:lnTo>
                <a:lnTo>
                  <a:pt x="1391316" y="42435"/>
                </a:lnTo>
                <a:lnTo>
                  <a:pt x="1396358" y="35948"/>
                </a:lnTo>
                <a:cubicBezTo>
                  <a:pt x="1412916" y="21584"/>
                  <a:pt x="1435791" y="12700"/>
                  <a:pt x="1461058" y="12700"/>
                </a:cubicBezTo>
                <a:cubicBezTo>
                  <a:pt x="1486325" y="12700"/>
                  <a:pt x="1509200" y="21584"/>
                  <a:pt x="1525758" y="35948"/>
                </a:cubicBezTo>
                <a:lnTo>
                  <a:pt x="1530800" y="42435"/>
                </a:lnTo>
                <a:lnTo>
                  <a:pt x="1565354" y="42435"/>
                </a:lnTo>
                <a:lnTo>
                  <a:pt x="1579357" y="24418"/>
                </a:lnTo>
                <a:cubicBezTo>
                  <a:pt x="1595915" y="10054"/>
                  <a:pt x="1618790" y="1170"/>
                  <a:pt x="1644057" y="1170"/>
                </a:cubicBezTo>
                <a:cubicBezTo>
                  <a:pt x="1669324" y="1170"/>
                  <a:pt x="1692199" y="10054"/>
                  <a:pt x="1708757" y="24418"/>
                </a:cubicBezTo>
                <a:lnTo>
                  <a:pt x="1722760" y="42435"/>
                </a:lnTo>
                <a:lnTo>
                  <a:pt x="1754214" y="42435"/>
                </a:lnTo>
                <a:lnTo>
                  <a:pt x="1758346" y="37118"/>
                </a:lnTo>
                <a:cubicBezTo>
                  <a:pt x="1774904" y="22754"/>
                  <a:pt x="1797779" y="13870"/>
                  <a:pt x="1823046" y="13870"/>
                </a:cubicBezTo>
                <a:cubicBezTo>
                  <a:pt x="1848313" y="13870"/>
                  <a:pt x="1871188" y="22754"/>
                  <a:pt x="1887746" y="37118"/>
                </a:cubicBezTo>
                <a:lnTo>
                  <a:pt x="1891878" y="42435"/>
                </a:lnTo>
                <a:lnTo>
                  <a:pt x="1926433" y="42435"/>
                </a:lnTo>
                <a:lnTo>
                  <a:pt x="1941345" y="23248"/>
                </a:lnTo>
                <a:cubicBezTo>
                  <a:pt x="1957903" y="8884"/>
                  <a:pt x="1980778" y="0"/>
                  <a:pt x="2006045" y="0"/>
                </a:cubicBezTo>
                <a:cubicBezTo>
                  <a:pt x="2031312" y="0"/>
                  <a:pt x="2054187" y="8884"/>
                  <a:pt x="2070745" y="23248"/>
                </a:cubicBezTo>
                <a:lnTo>
                  <a:pt x="2085657" y="42435"/>
                </a:lnTo>
                <a:lnTo>
                  <a:pt x="2226152" y="42435"/>
                </a:lnTo>
                <a:lnTo>
                  <a:pt x="2226152" y="527189"/>
                </a:lnTo>
                <a:lnTo>
                  <a:pt x="2074500" y="527189"/>
                </a:lnTo>
                <a:lnTo>
                  <a:pt x="2069136" y="534090"/>
                </a:lnTo>
                <a:cubicBezTo>
                  <a:pt x="2052578" y="548454"/>
                  <a:pt x="2029703" y="557338"/>
                  <a:pt x="2004436" y="557338"/>
                </a:cubicBezTo>
                <a:cubicBezTo>
                  <a:pt x="1979169" y="557338"/>
                  <a:pt x="1956294" y="548454"/>
                  <a:pt x="1939736" y="534090"/>
                </a:cubicBezTo>
                <a:lnTo>
                  <a:pt x="1934372" y="527189"/>
                </a:lnTo>
                <a:lnTo>
                  <a:pt x="1902280" y="527189"/>
                </a:lnTo>
                <a:lnTo>
                  <a:pt x="1886137" y="547960"/>
                </a:lnTo>
                <a:cubicBezTo>
                  <a:pt x="1869579" y="562324"/>
                  <a:pt x="1846704" y="571208"/>
                  <a:pt x="1821437" y="571208"/>
                </a:cubicBezTo>
                <a:cubicBezTo>
                  <a:pt x="1796170" y="571208"/>
                  <a:pt x="1773295" y="562324"/>
                  <a:pt x="1756737" y="547960"/>
                </a:cubicBezTo>
                <a:lnTo>
                  <a:pt x="1740593" y="527189"/>
                </a:lnTo>
                <a:lnTo>
                  <a:pt x="1713421" y="527189"/>
                </a:lnTo>
                <a:lnTo>
                  <a:pt x="1707148" y="535260"/>
                </a:lnTo>
                <a:cubicBezTo>
                  <a:pt x="1690590" y="549624"/>
                  <a:pt x="1667715" y="558508"/>
                  <a:pt x="1642448" y="558508"/>
                </a:cubicBezTo>
                <a:cubicBezTo>
                  <a:pt x="1617181" y="558508"/>
                  <a:pt x="1594306" y="549624"/>
                  <a:pt x="1577748" y="535260"/>
                </a:cubicBezTo>
                <a:lnTo>
                  <a:pt x="1571475" y="527189"/>
                </a:lnTo>
                <a:lnTo>
                  <a:pt x="1539383" y="527189"/>
                </a:lnTo>
                <a:lnTo>
                  <a:pt x="1524149" y="546790"/>
                </a:lnTo>
                <a:cubicBezTo>
                  <a:pt x="1507591" y="561154"/>
                  <a:pt x="1484716" y="570038"/>
                  <a:pt x="1459449" y="570038"/>
                </a:cubicBezTo>
                <a:cubicBezTo>
                  <a:pt x="1434182" y="570038"/>
                  <a:pt x="1411307" y="561154"/>
                  <a:pt x="1394749" y="546790"/>
                </a:cubicBezTo>
                <a:lnTo>
                  <a:pt x="1379515" y="527189"/>
                </a:lnTo>
                <a:lnTo>
                  <a:pt x="1350524" y="527189"/>
                </a:lnTo>
                <a:lnTo>
                  <a:pt x="1345160" y="534090"/>
                </a:lnTo>
                <a:cubicBezTo>
                  <a:pt x="1328602" y="548454"/>
                  <a:pt x="1305727" y="557338"/>
                  <a:pt x="1280460" y="557338"/>
                </a:cubicBezTo>
                <a:cubicBezTo>
                  <a:pt x="1255193" y="557338"/>
                  <a:pt x="1232318" y="548454"/>
                  <a:pt x="1215760" y="534090"/>
                </a:cubicBezTo>
                <a:lnTo>
                  <a:pt x="1210396" y="527189"/>
                </a:lnTo>
                <a:lnTo>
                  <a:pt x="1177395" y="527189"/>
                </a:lnTo>
                <a:lnTo>
                  <a:pt x="1162161" y="546790"/>
                </a:lnTo>
                <a:cubicBezTo>
                  <a:pt x="1145603" y="561154"/>
                  <a:pt x="1122728" y="570038"/>
                  <a:pt x="1097461" y="570038"/>
                </a:cubicBezTo>
                <a:cubicBezTo>
                  <a:pt x="1072194" y="570038"/>
                  <a:pt x="1049319" y="561154"/>
                  <a:pt x="1032761" y="546790"/>
                </a:cubicBezTo>
                <a:lnTo>
                  <a:pt x="1017527" y="527189"/>
                </a:lnTo>
                <a:lnTo>
                  <a:pt x="988536" y="527189"/>
                </a:lnTo>
                <a:lnTo>
                  <a:pt x="983172" y="534090"/>
                </a:lnTo>
                <a:cubicBezTo>
                  <a:pt x="966614" y="548454"/>
                  <a:pt x="943739" y="557338"/>
                  <a:pt x="918472" y="557338"/>
                </a:cubicBezTo>
                <a:cubicBezTo>
                  <a:pt x="893205" y="557338"/>
                  <a:pt x="870330" y="548454"/>
                  <a:pt x="853772" y="534090"/>
                </a:cubicBezTo>
                <a:lnTo>
                  <a:pt x="848408" y="527189"/>
                </a:lnTo>
                <a:lnTo>
                  <a:pt x="815407" y="527189"/>
                </a:lnTo>
                <a:lnTo>
                  <a:pt x="800173" y="546790"/>
                </a:lnTo>
                <a:cubicBezTo>
                  <a:pt x="783615" y="561154"/>
                  <a:pt x="760740" y="570038"/>
                  <a:pt x="735473" y="570038"/>
                </a:cubicBezTo>
                <a:cubicBezTo>
                  <a:pt x="710206" y="570038"/>
                  <a:pt x="687331" y="561154"/>
                  <a:pt x="670773" y="546790"/>
                </a:cubicBezTo>
                <a:lnTo>
                  <a:pt x="655539" y="527189"/>
                </a:lnTo>
                <a:lnTo>
                  <a:pt x="626548" y="527189"/>
                </a:lnTo>
                <a:lnTo>
                  <a:pt x="621184" y="534090"/>
                </a:lnTo>
                <a:cubicBezTo>
                  <a:pt x="604626" y="548454"/>
                  <a:pt x="581751" y="557338"/>
                  <a:pt x="556484" y="557338"/>
                </a:cubicBezTo>
                <a:cubicBezTo>
                  <a:pt x="531217" y="557338"/>
                  <a:pt x="508342" y="548454"/>
                  <a:pt x="491784" y="534090"/>
                </a:cubicBezTo>
                <a:lnTo>
                  <a:pt x="486420" y="527189"/>
                </a:lnTo>
                <a:lnTo>
                  <a:pt x="453419" y="527189"/>
                </a:lnTo>
                <a:lnTo>
                  <a:pt x="438185" y="546790"/>
                </a:lnTo>
                <a:cubicBezTo>
                  <a:pt x="421627" y="561154"/>
                  <a:pt x="398752" y="570038"/>
                  <a:pt x="373485" y="570038"/>
                </a:cubicBezTo>
                <a:cubicBezTo>
                  <a:pt x="348218" y="570038"/>
                  <a:pt x="325343" y="561154"/>
                  <a:pt x="308785" y="546790"/>
                </a:cubicBezTo>
                <a:lnTo>
                  <a:pt x="293551" y="527189"/>
                </a:lnTo>
                <a:lnTo>
                  <a:pt x="264560" y="527189"/>
                </a:lnTo>
                <a:lnTo>
                  <a:pt x="259196" y="534090"/>
                </a:lnTo>
                <a:cubicBezTo>
                  <a:pt x="242638" y="548454"/>
                  <a:pt x="219763" y="557338"/>
                  <a:pt x="194496" y="557338"/>
                </a:cubicBezTo>
                <a:cubicBezTo>
                  <a:pt x="169229" y="557338"/>
                  <a:pt x="146354" y="548454"/>
                  <a:pt x="129796" y="534090"/>
                </a:cubicBezTo>
                <a:lnTo>
                  <a:pt x="124432" y="527189"/>
                </a:lnTo>
                <a:lnTo>
                  <a:pt x="0" y="527189"/>
                </a:lnTo>
                <a:lnTo>
                  <a:pt x="0" y="42435"/>
                </a:lnTo>
                <a:lnTo>
                  <a:pt x="116493" y="42435"/>
                </a:lnTo>
                <a:lnTo>
                  <a:pt x="131405" y="23248"/>
                </a:lnTo>
                <a:cubicBezTo>
                  <a:pt x="147963" y="8884"/>
                  <a:pt x="170838" y="0"/>
                  <a:pt x="196105"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164119" y="5171432"/>
            <a:ext cx="2031086" cy="316551"/>
          </a:xfrm>
          <a:prstGeom prst="rect">
            <a:avLst/>
          </a:prstGeom>
          <a:noFill/>
          <a:ln>
            <a:noFill/>
          </a:ln>
        </p:spPr>
        <p:txBody>
          <a:bodyPr vert="horz" wrap="square" lIns="0" tIns="0" rIns="0" bIns="0" rtlCol="0" anchor="ctr"/>
          <a:lstStyle/>
          <a:p>
            <a:pPr algn="ctr">
              <a:lnSpc>
                <a:spcPct val="110000"/>
              </a:lnSpc>
            </a:pPr>
            <a:r>
              <a:rPr kumimoji="1" lang="zh-CN" altLang="en-US" sz="2000" dirty="0">
                <a:ln w="12700">
                  <a:noFill/>
                </a:ln>
                <a:solidFill>
                  <a:srgbClr val="262626">
                    <a:alpha val="100000"/>
                  </a:srgbClr>
                </a:solidFill>
                <a:latin typeface="等线"/>
                <a:ea typeface="Source Han Sans CN Bold"/>
                <a:cs typeface="Source Han Sans CN Bold"/>
              </a:rPr>
              <a:t/>
            </a:r>
            <a:r>
              <a:rPr kumimoji="1" lang="en-US" altLang="zh-CN" sz="2000" dirty="0">
                <a:ln w="12700">
                  <a:noFill/>
                </a:ln>
                <a:solidFill>
                  <a:srgbClr val="262626">
                    <a:alpha val="100000"/>
                  </a:srgbClr>
                </a:solidFill>
                <a:latin typeface="等线"/>
                <a:ea typeface="Source Han Sans CN Bold"/>
                <a:cs typeface="Source Han Sans CN Bold"/>
              </a:rPr>
              <a:t/>
            </a:r>
            <a:r>
              <a:rPr kumimoji="1" lang="zh-CN" altLang="en-US" sz="2000" dirty="0">
                <a:ln w="12700">
                  <a:noFill/>
                </a:ln>
                <a:solidFill>
                  <a:srgbClr val="262626">
                    <a:alpha val="100000"/>
                  </a:srgbClr>
                </a:solidFill>
                <a:latin typeface="等线"/>
                <a:ea typeface="Source Han Sans CN Bold"/>
                <a:cs typeface="Source Han Sans CN Bold"/>
              </a:rPr>
              <a:t/>
            </a:r>
            <a:r>
              <a:rPr sz="2000">
                <a:solidFill>
                  <a:srgbClr val="262626"/>
                </a:solidFill>
                <a:latin typeface="等线"/>
              </a:rPr>
              <a:t>主讲人：朱钟</a:t>
            </a:r>
            <a:endParaRPr kumimoji="1" lang="zh-CN" altLang="en-US" dirty="0"/>
          </a:p>
        </p:txBody>
      </p:sp>
      <p:sp>
        <p:nvSpPr>
          <p:cNvPr id="11" name="标题 1"/>
          <p:cNvSpPr txBox="1"/>
          <p:nvPr/>
        </p:nvSpPr>
        <p:spPr>
          <a:xfrm>
            <a:off x="7164120" y="2015175"/>
            <a:ext cx="4325277" cy="678410"/>
          </a:xfrm>
          <a:prstGeom prst="rect">
            <a:avLst/>
          </a:prstGeom>
          <a:noFill/>
          <a:ln>
            <a:noFill/>
          </a:ln>
        </p:spPr>
        <p:txBody>
          <a:bodyPr vert="horz" wrap="square" lIns="0" tIns="0" rIns="0" bIns="0" rtlCol="0" anchor="t"/>
          <a:lstStyle/>
          <a:p>
            <a:pPr algn="r">
              <a:lnSpc>
                <a:spcPct val="100000"/>
              </a:lnSpc>
            </a:pPr>
            <a:r>
              <a:rPr kumimoji="1" lang="zh-CN" altLang="en-US" sz="4800" dirty="0">
                <a:ln w="12700">
                  <a:noFill/>
                </a:ln>
                <a:solidFill>
                  <a:srgbClr val="0462F5">
                    <a:alpha val="100000"/>
                  </a:srgbClr>
                </a:solidFill>
                <a:latin typeface="标准粗黑"/>
                <a:ea typeface="Source Han Sans CN Bold"/>
                <a:cs typeface="Source Han Sans CN Bold"/>
              </a:rPr>
              <a:t/>
            </a:r>
            <a:r>
              <a:rPr sz="4800">
                <a:solidFill>
                  <a:srgbClr val="0462F5"/>
                </a:solidFill>
                <a:latin typeface="标准粗黑"/>
              </a:rPr>
              <a:t>计算机网络</a:t>
            </a:r>
            <a:endParaRPr kumimoji="1"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01</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a:ln w="12700">
                  <a:noFill/>
                </a:ln>
                <a:solidFill>
                  <a:srgbClr val="000000">
                    <a:alpha val="100000"/>
                  </a:srgbClr>
                </a:solidFill>
                <a:latin typeface="Source Han Sans CN Bold"/>
                <a:ea typeface="Source Han Sans CN Bold"/>
                <a:cs typeface="Source Han Sans CN Bold"/>
              </a:rPr>
              <a:t>课程结构</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2">
            <a:alphaModFix/>
          </a:blip>
          <a:srcRect l="36667" t="1476" r="29311" b="1510"/>
          <a:stretch>
            <a:fillRect/>
          </a:stretch>
        </p:blipFill>
        <p:spPr>
          <a:xfrm>
            <a:off x="4649650" y="1322100"/>
            <a:ext cx="2880000" cy="4620200"/>
          </a:xfrm>
          <a:custGeom>
            <a:avLst/>
            <a:gdLst/>
            <a:ahLst/>
            <a:cxnLst/>
            <a:rect l="l" t="t" r="r" b="b"/>
            <a:pathLst>
              <a:path w="2880000" h="4620200">
                <a:moveTo>
                  <a:pt x="288288" y="0"/>
                </a:moveTo>
                <a:lnTo>
                  <a:pt x="2591712" y="0"/>
                </a:lnTo>
                <a:cubicBezTo>
                  <a:pt x="2750929" y="0"/>
                  <a:pt x="2880000" y="129071"/>
                  <a:pt x="2880000" y="288288"/>
                </a:cubicBezTo>
                <a:lnTo>
                  <a:pt x="2880000" y="4331912"/>
                </a:lnTo>
                <a:cubicBezTo>
                  <a:pt x="2880000" y="4491129"/>
                  <a:pt x="2750929" y="4620200"/>
                  <a:pt x="2591712" y="4620200"/>
                </a:cubicBezTo>
                <a:lnTo>
                  <a:pt x="288288" y="4620200"/>
                </a:lnTo>
                <a:cubicBezTo>
                  <a:pt x="129071" y="4620200"/>
                  <a:pt x="0" y="4491129"/>
                  <a:pt x="0" y="4331912"/>
                </a:cubicBezTo>
                <a:lnTo>
                  <a:pt x="0" y="288288"/>
                </a:lnTo>
                <a:cubicBezTo>
                  <a:pt x="0" y="129071"/>
                  <a:pt x="129071" y="0"/>
                  <a:pt x="288288" y="0"/>
                </a:cubicBezTo>
                <a:close/>
              </a:path>
            </a:pathLst>
          </a:custGeom>
          <a:noFill/>
          <a:ln>
            <a:noFill/>
          </a:ln>
        </p:spPr>
      </p:pic>
      <p:sp>
        <p:nvSpPr>
          <p:cNvPr id="4" name="标题 1"/>
          <p:cNvSpPr txBox="1"/>
          <p:nvPr/>
        </p:nvSpPr>
        <p:spPr>
          <a:xfrm>
            <a:off x="7875612" y="1322100"/>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5" name="标题 1"/>
          <p:cNvSpPr txBox="1"/>
          <p:nvPr/>
        </p:nvSpPr>
        <p:spPr>
          <a:xfrm>
            <a:off x="488744" y="1322100"/>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6" name="标题 1"/>
          <p:cNvSpPr txBox="1"/>
          <p:nvPr/>
        </p:nvSpPr>
        <p:spPr>
          <a:xfrm>
            <a:off x="660400" y="1682098"/>
            <a:ext cx="3600000" cy="1152000"/>
          </a:xfrm>
          <a:prstGeom prst="rect">
            <a:avLst/>
          </a:prstGeom>
          <a:noFill/>
          <a:ln>
            <a:noFill/>
          </a:ln>
        </p:spPr>
        <p:txBody>
          <a:bodyPr vert="horz" wrap="square" lIns="0" tIns="0" rIns="0" bIns="0" rtlCol="0" anchor="t"/>
          <a:lstStyle/>
          <a:p>
            <a:pPr algn="l">
              <a:lnSpc>
                <a:spcPct val="150000"/>
              </a:lnSpc>
            </a:pP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计算机网络导入环节主要介绍网络基本概念、发展历程、体系结构及通信原理，为后续学习奠定基础。</a:t>
            </a:r>
            <a:endParaRPr kumimoji="1" lang="zh-CN" altLang="en-US" dirty="0"/>
          </a:p>
        </p:txBody>
      </p:sp>
      <p:sp>
        <p:nvSpPr>
          <p:cNvPr id="7" name="标题 1"/>
          <p:cNvSpPr txBox="1"/>
          <p:nvPr/>
        </p:nvSpPr>
        <p:spPr>
          <a:xfrm>
            <a:off x="660400" y="1364604"/>
            <a:ext cx="3600000" cy="288000"/>
          </a:xfrm>
          <a:prstGeom prst="rect">
            <a:avLst/>
          </a:prstGeom>
          <a:noFill/>
          <a:ln>
            <a:noFill/>
          </a:ln>
        </p:spPr>
        <p:txBody>
          <a:bodyPr vert="horz" wrap="square" lIns="0" tIns="0" rIns="0" bIns="0" rtlCol="0" anchor="ctr"/>
          <a:lstStyle/>
          <a:p>
            <a:pPr algn="l">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导入环节</a:t>
            </a:r>
            <a:endParaRPr kumimoji="1" lang="zh-CN" altLang="en-US" dirty="0"/>
          </a:p>
        </p:txBody>
      </p:sp>
      <p:sp>
        <p:nvSpPr>
          <p:cNvPr id="8" name="标题 1"/>
          <p:cNvSpPr txBox="1"/>
          <p:nvPr/>
        </p:nvSpPr>
        <p:spPr>
          <a:xfrm>
            <a:off x="8045220" y="1682098"/>
            <a:ext cx="3600000" cy="1152000"/>
          </a:xfrm>
          <a:prstGeom prst="rect">
            <a:avLst/>
          </a:prstGeom>
          <a:noFill/>
          <a:ln>
            <a:noFill/>
          </a:ln>
        </p:spPr>
        <p:txBody>
          <a:bodyPr vert="horz" wrap="square" lIns="0" tIns="0" rIns="0" bIns="0" rtlCol="0" anchor="t"/>
          <a:lstStyle/>
          <a:p>
            <a:pPr>
              <a:lnSpc>
                <a:spcPct val="150000"/>
              </a:lnSpc>
            </a:pPr>
            <a:r>
              <a:rPr kumimoji="1" lang="zh-CN" altLang="en-US" sz="1400" dirty="0" b="1">
                <a:ln w="12700">
                  <a:noFill/>
                </a:ln>
                <a:solidFill>
                  <a:srgbClr val="262626">
                    <a:alpha val="100000"/>
                  </a:srgbClr>
                </a:solidFill>
                <a:latin typeface="等线"/>
                <a:ea typeface="Source Han Sans"/>
              </a:rPr>
              <a:t/>
            </a: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计算机网络协议栈探究涵盖分层模型、协议功能及数据传输机制，包括物理层至应用层的核心技术与交互原理。</a:t>
            </a:r>
            <a:endParaRPr kumimoji="1" lang="zh-CN" altLang="en-US" sz="1400" dirty="0">
              <a:ln w="12700">
                <a:noFill/>
              </a:ln>
              <a:solidFill>
                <a:srgbClr val="262626">
                  <a:alpha val="100000"/>
                </a:srgbClr>
              </a:solidFill>
              <a:ea typeface="Source Han Sans"/>
            </a:endParaRPr>
          </a:p>
        </p:txBody>
      </p:sp>
      <p:sp>
        <p:nvSpPr>
          <p:cNvPr id="9" name="标题 1"/>
          <p:cNvSpPr txBox="1"/>
          <p:nvPr/>
        </p:nvSpPr>
        <p:spPr>
          <a:xfrm>
            <a:off x="8045220" y="1364604"/>
            <a:ext cx="3600000" cy="288000"/>
          </a:xfrm>
          <a:prstGeom prst="rect">
            <a:avLst/>
          </a:prstGeom>
          <a:noFill/>
          <a:ln>
            <a:noFill/>
          </a:ln>
        </p:spPr>
        <p:txBody>
          <a:bodyPr vert="horz" wrap="square" lIns="0" tIns="0" rIns="0" bIns="0" rtlCol="0" anchor="ctr"/>
          <a:lstStyle/>
          <a:p>
            <a:pPr>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协议栈探究</a:t>
            </a:r>
            <a:endParaRPr kumimoji="1" lang="zh-CN" altLang="en-US" sz="1600" dirty="0">
              <a:ln w="12700">
                <a:noFill/>
              </a:ln>
              <a:solidFill>
                <a:srgbClr val="262626">
                  <a:alpha val="100000"/>
                </a:srgbClr>
              </a:solidFill>
              <a:ea typeface="Source Han Sans CN Bold"/>
            </a:endParaRPr>
          </a:p>
        </p:txBody>
      </p:sp>
      <p:sp>
        <p:nvSpPr>
          <p:cNvPr id="10" name="标题 1"/>
          <p:cNvSpPr txBox="1"/>
          <p:nvPr/>
        </p:nvSpPr>
        <p:spPr>
          <a:xfrm>
            <a:off x="7875612" y="2912808"/>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11" name="标题 1"/>
          <p:cNvSpPr txBox="1"/>
          <p:nvPr/>
        </p:nvSpPr>
        <p:spPr>
          <a:xfrm>
            <a:off x="488744" y="2912808"/>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12" name="标题 1"/>
          <p:cNvSpPr txBox="1"/>
          <p:nvPr/>
        </p:nvSpPr>
        <p:spPr>
          <a:xfrm>
            <a:off x="660400" y="3279576"/>
            <a:ext cx="3600000" cy="1152000"/>
          </a:xfrm>
          <a:prstGeom prst="rect">
            <a:avLst/>
          </a:prstGeom>
          <a:noFill/>
          <a:ln>
            <a:noFill/>
          </a:ln>
        </p:spPr>
        <p:txBody>
          <a:bodyPr vert="horz" wrap="square" lIns="0" tIns="0" rIns="0" bIns="0" rtlCol="0" anchor="t"/>
          <a:lstStyle/>
          <a:p>
            <a:pPr>
              <a:lnSpc>
                <a:spcPct val="150000"/>
              </a:lnSpc>
            </a:pPr>
            <a:r>
              <a:rPr kumimoji="1" lang="zh-CN" altLang="en-US" sz="1400" dirty="0" b="1">
                <a:ln w="12700">
                  <a:noFill/>
                </a:ln>
                <a:solidFill>
                  <a:srgbClr val="262626">
                    <a:alpha val="100000"/>
                  </a:srgbClr>
                </a:solidFill>
                <a:latin typeface="等线"/>
                <a:ea typeface="Source Han Sans"/>
              </a:rPr>
              <a:t/>
            </a: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计算机网络是互联设备通过协议实现资源共享与数据传输的系统，涉及拓扑、协议、分层模型等核心概念。</a:t>
            </a:r>
            <a:endParaRPr kumimoji="1" lang="zh-CN" altLang="en-US" sz="1400" dirty="0">
              <a:ln w="12700">
                <a:noFill/>
              </a:ln>
              <a:solidFill>
                <a:srgbClr val="262626">
                  <a:alpha val="100000"/>
                </a:srgbClr>
              </a:solidFill>
              <a:ea typeface="Source Han Sans"/>
            </a:endParaRPr>
          </a:p>
        </p:txBody>
      </p:sp>
      <p:sp>
        <p:nvSpPr>
          <p:cNvPr id="13" name="标题 1"/>
          <p:cNvSpPr txBox="1"/>
          <p:nvPr/>
        </p:nvSpPr>
        <p:spPr>
          <a:xfrm>
            <a:off x="660400" y="2955312"/>
            <a:ext cx="3600000" cy="288000"/>
          </a:xfrm>
          <a:prstGeom prst="rect">
            <a:avLst/>
          </a:prstGeom>
          <a:noFill/>
          <a:ln>
            <a:noFill/>
          </a:ln>
        </p:spPr>
        <p:txBody>
          <a:bodyPr vert="horz" wrap="square" lIns="0" tIns="0" rIns="0" bIns="0" rtlCol="0" anchor="ctr"/>
          <a:lstStyle/>
          <a:p>
            <a:pPr>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概念讲授</a:t>
            </a:r>
            <a:endParaRPr kumimoji="1" lang="zh-CN" altLang="en-US" sz="1600" dirty="0">
              <a:ln w="12700">
                <a:noFill/>
              </a:ln>
              <a:solidFill>
                <a:srgbClr val="262626">
                  <a:alpha val="100000"/>
                </a:srgbClr>
              </a:solidFill>
              <a:ea typeface="Source Han Sans CN Bold"/>
            </a:endParaRPr>
          </a:p>
        </p:txBody>
      </p:sp>
      <p:sp>
        <p:nvSpPr>
          <p:cNvPr id="14" name="标题 1"/>
          <p:cNvSpPr txBox="1"/>
          <p:nvPr/>
        </p:nvSpPr>
        <p:spPr>
          <a:xfrm>
            <a:off x="8045220" y="3278440"/>
            <a:ext cx="3600000" cy="1152000"/>
          </a:xfrm>
          <a:prstGeom prst="rect">
            <a:avLst/>
          </a:prstGeom>
          <a:noFill/>
          <a:ln>
            <a:noFill/>
          </a:ln>
        </p:spPr>
        <p:txBody>
          <a:bodyPr vert="horz" wrap="square" lIns="0" tIns="0" rIns="0" bIns="0" rtlCol="0" anchor="t"/>
          <a:lstStyle/>
          <a:p>
            <a:pPr>
              <a:lnSpc>
                <a:spcPct val="150000"/>
              </a:lnSpc>
            </a:pPr>
            <a:r>
              <a:rPr kumimoji="1" lang="zh-CN" altLang="en-US" sz="1400" dirty="0" b="1">
                <a:ln w="12700">
                  <a:noFill/>
                </a:ln>
                <a:solidFill>
                  <a:srgbClr val="262626">
                    <a:alpha val="100000"/>
                  </a:srgbClr>
                </a:solidFill>
                <a:latin typeface="等线"/>
                <a:ea typeface="Source Han Sans"/>
              </a:rPr>
              <a:t/>
            </a: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计算机网络综合应用涵盖协议、架构、安全及性能优化，实现高效数据传输与资源共享。</a:t>
            </a:r>
            <a:endParaRPr kumimoji="1" lang="zh-CN" altLang="en-US" sz="1400" dirty="0">
              <a:ln w="12700">
                <a:noFill/>
              </a:ln>
              <a:solidFill>
                <a:srgbClr val="262626">
                  <a:alpha val="100000"/>
                </a:srgbClr>
              </a:solidFill>
              <a:ea typeface="Source Han Sans"/>
            </a:endParaRPr>
          </a:p>
        </p:txBody>
      </p:sp>
      <p:sp>
        <p:nvSpPr>
          <p:cNvPr id="15" name="标题 1"/>
          <p:cNvSpPr txBox="1"/>
          <p:nvPr/>
        </p:nvSpPr>
        <p:spPr>
          <a:xfrm>
            <a:off x="8045220" y="2962081"/>
            <a:ext cx="3600000" cy="288000"/>
          </a:xfrm>
          <a:prstGeom prst="rect">
            <a:avLst/>
          </a:prstGeom>
          <a:noFill/>
          <a:ln>
            <a:noFill/>
          </a:ln>
        </p:spPr>
        <p:txBody>
          <a:bodyPr vert="horz" wrap="square" lIns="0" tIns="0" rIns="0" bIns="0" rtlCol="0" anchor="ctr"/>
          <a:lstStyle/>
          <a:p>
            <a:pPr>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综合应用</a:t>
            </a:r>
            <a:endParaRPr kumimoji="1" lang="zh-CN" altLang="en-US" sz="1600" dirty="0">
              <a:ln w="12700">
                <a:noFill/>
              </a:ln>
              <a:solidFill>
                <a:srgbClr val="262626">
                  <a:alpha val="100000"/>
                </a:srgbClr>
              </a:solidFill>
              <a:ea typeface="Source Han Sans CN Bold"/>
            </a:endParaRPr>
          </a:p>
        </p:txBody>
      </p:sp>
      <p:sp>
        <p:nvSpPr>
          <p:cNvPr id="16" name="标题 1"/>
          <p:cNvSpPr txBox="1"/>
          <p:nvPr/>
        </p:nvSpPr>
        <p:spPr>
          <a:xfrm>
            <a:off x="488744" y="4510286"/>
            <a:ext cx="360000" cy="360000"/>
          </a:xfrm>
          <a:prstGeom prst="ellipse">
            <a:avLst/>
          </a:prstGeom>
          <a:solidFill>
            <a:schemeClr val="accent1">
              <a:lumMod val="20000"/>
              <a:lumOff val="80000"/>
            </a:schemeClr>
          </a:solidFill>
          <a:ln cap="sq">
            <a:noFill/>
            <a:prstDash val="solid"/>
            <a:miter/>
          </a:ln>
        </p:spPr>
        <p:txBody>
          <a:bodyPr vert="horz" wrap="square" lIns="0" tIns="0" rIns="0" bIns="0" rtlCol="0" anchor="ctr"/>
          <a:lstStyle/>
          <a:p>
            <a:pPr algn="ctr">
              <a:lnSpc>
                <a:spcPct val="110000"/>
              </a:lnSpc>
            </a:pPr>
            <a:endParaRPr kumimoji="1" lang="zh-CN" altLang="en-US"/>
          </a:p>
        </p:txBody>
      </p:sp>
      <p:sp>
        <p:nvSpPr>
          <p:cNvPr id="17" name="标题 1"/>
          <p:cNvSpPr txBox="1"/>
          <p:nvPr/>
        </p:nvSpPr>
        <p:spPr>
          <a:xfrm>
            <a:off x="660400" y="4877055"/>
            <a:ext cx="3600000" cy="1152000"/>
          </a:xfrm>
          <a:prstGeom prst="rect">
            <a:avLst/>
          </a:prstGeom>
          <a:noFill/>
          <a:ln>
            <a:noFill/>
          </a:ln>
        </p:spPr>
        <p:txBody>
          <a:bodyPr vert="horz" wrap="square" lIns="0" tIns="0" rIns="0" bIns="0" rtlCol="0" anchor="t"/>
          <a:lstStyle/>
          <a:p>
            <a:pPr>
              <a:lnSpc>
                <a:spcPct val="150000"/>
              </a:lnSpc>
            </a:pPr>
            <a:r>
              <a:rPr kumimoji="1" lang="zh-CN" altLang="en-US" sz="1400" dirty="0" b="1">
                <a:ln w="12700">
                  <a:noFill/>
                </a:ln>
                <a:solidFill>
                  <a:srgbClr val="262626">
                    <a:alpha val="100000"/>
                  </a:srgbClr>
                </a:solidFill>
                <a:latin typeface="等线"/>
                <a:ea typeface="Source Han Sans"/>
              </a:rPr>
              <a:t/>
            </a:r>
            <a:r>
              <a:rPr kumimoji="1" lang="zh-CN" altLang="en-US" sz="1400" dirty="0" b="1">
                <a:ln w="12700">
                  <a:noFill/>
                </a:ln>
                <a:solidFill>
                  <a:srgbClr val="262626">
                    <a:alpha val="100000"/>
                  </a:srgbClr>
                </a:solidFill>
                <a:latin typeface="等线"/>
                <a:ea typeface="Source Han Sans"/>
                <a:cs typeface="Source Han Sans"/>
              </a:rPr>
              <a:t/>
            </a:r>
            <a:r>
              <a:rPr kumimoji="1" lang="en-US" altLang="zh-CN" sz="1400" dirty="0" b="1">
                <a:ln w="12700">
                  <a:noFill/>
                </a:ln>
                <a:solidFill>
                  <a:srgbClr val="262626">
                    <a:alpha val="100000"/>
                  </a:srgbClr>
                </a:solidFill>
                <a:latin typeface="等线"/>
                <a:ea typeface="Source Han Sans"/>
                <a:cs typeface="Source Han Sans"/>
              </a:rPr>
              <a:t/>
            </a:r>
            <a:r>
              <a:rPr sz="1400" b="1">
                <a:solidFill>
                  <a:srgbClr val="262626"/>
                </a:solidFill>
                <a:latin typeface="等线"/>
              </a:rPr>
              <a:t>计算机网络拓扑结构分析主要研究节点连接方式及其性能特点，包括总线、星型、环型等基本类型及其优缺点。</a:t>
            </a:r>
            <a:endParaRPr kumimoji="1" lang="zh-CN" altLang="en-US" sz="1400" dirty="0">
              <a:ln w="12700">
                <a:noFill/>
              </a:ln>
              <a:solidFill>
                <a:srgbClr val="262626">
                  <a:alpha val="100000"/>
                </a:srgbClr>
              </a:solidFill>
              <a:ea typeface="Source Han Sans"/>
            </a:endParaRPr>
          </a:p>
        </p:txBody>
      </p:sp>
      <p:sp>
        <p:nvSpPr>
          <p:cNvPr id="18" name="标题 1"/>
          <p:cNvSpPr txBox="1"/>
          <p:nvPr/>
        </p:nvSpPr>
        <p:spPr>
          <a:xfrm>
            <a:off x="660400" y="4552790"/>
            <a:ext cx="3600000" cy="288000"/>
          </a:xfrm>
          <a:prstGeom prst="rect">
            <a:avLst/>
          </a:prstGeom>
          <a:noFill/>
          <a:ln>
            <a:noFill/>
          </a:ln>
        </p:spPr>
        <p:txBody>
          <a:bodyPr vert="horz" wrap="square" lIns="0" tIns="0" rIns="0" bIns="0" rtlCol="0" anchor="ctr"/>
          <a:lstStyle/>
          <a:p>
            <a:pPr>
              <a:lnSpc>
                <a:spcPct val="11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拓扑结构分析</a:t>
            </a:r>
            <a:endParaRPr kumimoji="1" lang="zh-CN" altLang="en-US" sz="1600" dirty="0">
              <a:ln w="12700">
                <a:noFill/>
              </a:ln>
              <a:solidFill>
                <a:srgbClr val="262626">
                  <a:alpha val="100000"/>
                </a:srgbClr>
              </a:solidFill>
              <a:ea typeface="Source Han Sans CN Bold"/>
            </a:endParaRPr>
          </a:p>
        </p:txBody>
      </p:sp>
      <p:sp>
        <p:nvSpPr>
          <p:cNvPr id="19"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a:ln w="12700">
                  <a:noFill/>
                </a:ln>
                <a:solidFill>
                  <a:srgbClr val="262626">
                    <a:alpha val="100000"/>
                  </a:srgbClr>
                </a:solidFill>
                <a:latin typeface="Source Han Sans CN Bold"/>
                <a:ea typeface="Source Han Sans CN Bold"/>
                <a:cs typeface="Source Han Sans CN Bold"/>
              </a:rPr>
              <a:t>课程结构</a:t>
            </a:r>
            <a:endParaRPr kumimoji="1" lang="zh-CN" altLang="en-US" dirty="0"/>
          </a:p>
        </p:txBody>
      </p:sp>
      <p:sp>
        <p:nvSpPr>
          <p:cNvPr id="21"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02</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cs typeface="Source Han Sans CN Bold"/>
              </a:rPr>
              <a:t/>
            </a:r>
            <a:r>
              <a:rPr kumimoji="1" lang="en-US" altLang="zh-CN" sz="4000" dirty="0" b="1">
                <a:ln w="12700">
                  <a:noFill/>
                </a:ln>
                <a:solidFill>
                  <a:srgbClr val="000000">
                    <a:alpha val="100000"/>
                  </a:srgbClr>
                </a:solidFill>
                <a:latin typeface="等线"/>
                <a:ea typeface="Source Han Sans CN Bold"/>
                <a:cs typeface="Source Han Sans CN Bold"/>
              </a:rPr>
              <a:t/>
            </a:r>
            <a:r>
              <a:rPr sz="4000" b="1">
                <a:solidFill>
                  <a:srgbClr val="000000"/>
                </a:solidFill>
                <a:latin typeface="等线"/>
              </a:rPr>
              <a:t>导入环节</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95325" y="1748385"/>
            <a:ext cx="792000" cy="792000"/>
          </a:xfrm>
          <a:prstGeom prst="roundRect">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625341" y="2043379"/>
            <a:ext cx="2512337" cy="2465741"/>
          </a:xfrm>
          <a:prstGeom prst="rect">
            <a:avLst/>
          </a:prstGeom>
          <a:noFill/>
          <a:ln>
            <a:noFill/>
          </a:ln>
          <a:effectLst/>
        </p:spPr>
        <p:txBody>
          <a:bodyPr vert="horz" wrap="square" lIns="0" tIns="0" rIns="0" bIns="0" rtlCol="0" anchor="t"/>
          <a:lstStyle/>
          <a:p>
            <a:pPr algn="l">
              <a:lnSpc>
                <a:spcPct val="150000"/>
              </a:lnSpc>
            </a:pPr>
            <a:r>
              <a:rPr kumimoji="1" lang="zh-CN" altLang="en-US" sz="1400" dirty="0">
                <a:ln w="12700">
                  <a:noFill/>
                </a:ln>
                <a:solidFill>
                  <a:srgbClr val="000000">
                    <a:alpha val="100000"/>
                  </a:srgbClr>
                </a:solidFill>
                <a:ea typeface="Source Han Sans"/>
                <a:cs typeface="Source Han Sans"/>
              </a:rPr>
              <a:t/>
            </a:r>
            <a:r>
              <a:rPr kumimoji="1" lang="en-US" altLang="zh-CN" sz="1400" dirty="0">
                <a:ln w="12700">
                  <a:noFill/>
                </a:ln>
                <a:solidFill>
                  <a:srgbClr val="000000">
                    <a:alpha val="100000"/>
                  </a:srgbClr>
                </a:solidFill>
                <a:ea typeface="Source Han Sans"/>
                <a:cs typeface="Source Han Sans"/>
              </a:rPr>
              <a:t/>
            </a:r>
            <a:r>
              <a:rPr kumimoji="1" lang="zh-CN" altLang="en-US" sz="1400" dirty="0">
                <a:ln w="12700">
                  <a:noFill/>
                </a:ln>
                <a:solidFill>
                  <a:srgbClr val="000000">
                    <a:alpha val="100000"/>
                  </a:srgbClr>
                </a:solidFill>
                <a:ea typeface="Source Han Sans"/>
                <a:cs typeface="Source Han Sans"/>
              </a:rPr>
              <a:t/>
            </a:r>
            <a:r>
              <a:rPr sz="1400">
                <a:solidFill>
                  <a:srgbClr val="000000"/>
                </a:solidFill>
              </a:rPr>
              <a:t>协议是网络通信的规则标准，定义数据格式、传输方式和时序控制，确保设备间可靠交互。核心包括语法、语义和时序三要素。</a:t>
            </a:r>
            <a:endParaRPr kumimoji="1" lang="zh-CN" altLang="en-US" dirty="0"/>
          </a:p>
        </p:txBody>
      </p:sp>
      <p:sp>
        <p:nvSpPr>
          <p:cNvPr id="5" name="标题 1"/>
          <p:cNvSpPr txBox="1"/>
          <p:nvPr/>
        </p:nvSpPr>
        <p:spPr>
          <a:xfrm>
            <a:off x="1625341" y="1485579"/>
            <a:ext cx="2512337" cy="503262"/>
          </a:xfrm>
          <a:prstGeom prst="rect">
            <a:avLst/>
          </a:prstGeom>
          <a:noFill/>
          <a:ln>
            <a:noFill/>
          </a:ln>
        </p:spPr>
        <p:txBody>
          <a:bodyPr vert="horz" wrap="square" lIns="0" tIns="0" rIns="0" bIns="0" rtlCol="0" anchor="b"/>
          <a:lstStyle/>
          <a:p>
            <a:pPr algn="l">
              <a:lnSpc>
                <a:spcPct val="110000"/>
              </a:lnSpc>
            </a:pPr>
            <a:r>
              <a:rPr kumimoji="1" lang="zh-CN" altLang="en-US" sz="1600" dirty="0" b="1">
                <a:ln w="12700">
                  <a:noFill/>
                </a:ln>
                <a:solidFill>
                  <a:srgbClr val="000000">
                    <a:alpha val="100000"/>
                  </a:srgbClr>
                </a:solidFill>
                <a:latin typeface="等线"/>
                <a:ea typeface="Source Han Sans CN Bold"/>
                <a:cs typeface="Source Han Sans CN Bold"/>
              </a:rPr>
              <a:t/>
            </a:r>
            <a:r>
              <a:rPr kumimoji="1" lang="en-US" altLang="zh-CN" sz="1600" dirty="0" b="1">
                <a:ln w="12700">
                  <a:noFill/>
                </a:ln>
                <a:solidFill>
                  <a:srgbClr val="000000">
                    <a:alpha val="100000"/>
                  </a:srgbClr>
                </a:solidFill>
                <a:latin typeface="等线"/>
                <a:ea typeface="Source Han Sans CN Bold"/>
                <a:cs typeface="Source Han Sans CN Bold"/>
              </a:rPr>
              <a:t/>
            </a:r>
            <a:r>
              <a:rPr sz="1600" b="1">
                <a:solidFill>
                  <a:srgbClr val="000000"/>
                </a:solidFill>
                <a:latin typeface="等线"/>
              </a:rPr>
              <a:t>协议概念解析</a:t>
            </a:r>
            <a:endParaRPr kumimoji="1" lang="zh-CN" altLang="en-US" dirty="0"/>
          </a:p>
        </p:txBody>
      </p:sp>
      <p:sp>
        <p:nvSpPr>
          <p:cNvPr id="6" name="标题 1"/>
          <p:cNvSpPr txBox="1"/>
          <p:nvPr/>
        </p:nvSpPr>
        <p:spPr>
          <a:xfrm>
            <a:off x="857174" y="1864108"/>
            <a:ext cx="468218" cy="507192"/>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4381839" y="1748384"/>
            <a:ext cx="792000" cy="792000"/>
          </a:xfrm>
          <a:prstGeom prst="roundRect">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5311855" y="2043378"/>
            <a:ext cx="2512337" cy="2465741"/>
          </a:xfrm>
          <a:prstGeom prst="rect">
            <a:avLst/>
          </a:prstGeom>
          <a:noFill/>
          <a:ln>
            <a:noFill/>
          </a:ln>
          <a:effectLst/>
        </p:spPr>
        <p:txBody>
          <a:bodyPr vert="horz" wrap="square" lIns="0" tIns="0" rIns="0" bIns="0" rtlCol="0" anchor="t"/>
          <a:lstStyle/>
          <a:p>
            <a:pPr>
              <a:lnSpc>
                <a:spcPct val="150000"/>
              </a:lnSpc>
            </a:pPr>
            <a:r>
              <a:rPr kumimoji="1" lang="zh-CN" altLang="en-US" sz="1400" dirty="0">
                <a:ln w="12700">
                  <a:noFill/>
                </a:ln>
                <a:solidFill>
                  <a:srgbClr val="000000">
                    <a:alpha val="100000"/>
                  </a:srgbClr>
                </a:solidFill>
                <a:ea typeface="Source Han Sans"/>
              </a:rPr>
              <a:t/>
            </a:r>
            <a:r>
              <a:rPr kumimoji="1" lang="en-US" altLang="zh-CN" sz="1400" dirty="0">
                <a:ln w="12700">
                  <a:noFill/>
                </a:ln>
                <a:solidFill>
                  <a:srgbClr val="000000">
                    <a:alpha val="100000"/>
                  </a:srgbClr>
                </a:solidFill>
                <a:ea typeface="Source Han Sans"/>
              </a:rPr>
              <a:t/>
            </a:r>
            <a:r>
              <a:rPr kumimoji="1" lang="zh-CN" altLang="en-US" sz="1400" dirty="0">
                <a:ln w="12700">
                  <a:noFill/>
                </a:ln>
                <a:solidFill>
                  <a:srgbClr val="000000">
                    <a:alpha val="100000"/>
                  </a:srgbClr>
                </a:solidFill>
                <a:ea typeface="Source Han Sans"/>
              </a:rPr>
              <a:t/>
            </a:r>
            <a:r>
              <a:rPr sz="1400">
                <a:solidFill>
                  <a:srgbClr val="000000"/>
                </a:solidFill>
              </a:rPr>
              <a:t>计算机网络协议分层采用OSI七层或TCP/IP四层模型，每层独立完成特定功能，通过接口和协议协同工作，实现数据传输与通信服务。</a:t>
            </a:r>
          </a:p>
        </p:txBody>
      </p:sp>
      <p:sp>
        <p:nvSpPr>
          <p:cNvPr id="9" name="标题 1"/>
          <p:cNvSpPr txBox="1"/>
          <p:nvPr/>
        </p:nvSpPr>
        <p:spPr>
          <a:xfrm>
            <a:off x="5311855" y="1485578"/>
            <a:ext cx="2512337" cy="503262"/>
          </a:xfrm>
          <a:prstGeom prst="rect">
            <a:avLst/>
          </a:prstGeom>
          <a:noFill/>
          <a:ln>
            <a:noFill/>
          </a:ln>
        </p:spPr>
        <p:txBody>
          <a:bodyPr vert="horz" wrap="square" lIns="0" tIns="0" rIns="0" bIns="0" rtlCol="0" anchor="b"/>
          <a:lstStyle/>
          <a:p>
            <a:pPr algn="l">
              <a:lnSpc>
                <a:spcPct val="110000"/>
              </a:lnSpc>
            </a:pPr>
            <a:r>
              <a:rPr kumimoji="1" lang="zh-CN" altLang="en-US" sz="1600" dirty="0" b="1">
                <a:ln w="12700">
                  <a:noFill/>
                </a:ln>
                <a:solidFill>
                  <a:srgbClr val="000000">
                    <a:alpha val="100000"/>
                  </a:srgbClr>
                </a:solidFill>
                <a:latin typeface="等线"/>
                <a:ea typeface="Source Han Sans CN Bold"/>
                <a:cs typeface="Source Han Sans CN Bold"/>
              </a:rPr>
              <a:t/>
            </a:r>
            <a:r>
              <a:rPr kumimoji="1" lang="en-US" altLang="zh-CN" sz="1600" dirty="0" b="1">
                <a:ln w="12700">
                  <a:noFill/>
                </a:ln>
                <a:solidFill>
                  <a:srgbClr val="000000">
                    <a:alpha val="100000"/>
                  </a:srgbClr>
                </a:solidFill>
                <a:latin typeface="等线"/>
                <a:ea typeface="Source Han Sans CN Bold"/>
                <a:cs typeface="Source Han Sans CN Bold"/>
              </a:rPr>
              <a:t/>
            </a:r>
            <a:r>
              <a:rPr sz="1600" b="1">
                <a:solidFill>
                  <a:srgbClr val="000000"/>
                </a:solidFill>
                <a:latin typeface="等线"/>
              </a:rPr>
              <a:t>协议分层演示</a:t>
            </a:r>
            <a:endParaRPr kumimoji="1" lang="zh-CN" altLang="en-US" dirty="0"/>
          </a:p>
        </p:txBody>
      </p:sp>
      <p:sp>
        <p:nvSpPr>
          <p:cNvPr id="10" name="标题 1"/>
          <p:cNvSpPr txBox="1"/>
          <p:nvPr/>
        </p:nvSpPr>
        <p:spPr>
          <a:xfrm>
            <a:off x="4543688" y="1864107"/>
            <a:ext cx="468218" cy="507192"/>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1" name="标题 1"/>
          <p:cNvSpPr txBox="1"/>
          <p:nvPr/>
        </p:nvSpPr>
        <p:spPr>
          <a:xfrm>
            <a:off x="8051147" y="1748385"/>
            <a:ext cx="792000" cy="792000"/>
          </a:xfrm>
          <a:prstGeom prst="roundRect">
            <a:avLst/>
          </a:prstGeom>
          <a:solidFill>
            <a:schemeClr val="accent1">
              <a:lumMod val="75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8981163" y="2043379"/>
            <a:ext cx="2512337" cy="2465741"/>
          </a:xfrm>
          <a:prstGeom prst="rect">
            <a:avLst/>
          </a:prstGeom>
          <a:noFill/>
          <a:ln>
            <a:noFill/>
          </a:ln>
          <a:effectLst/>
        </p:spPr>
        <p:txBody>
          <a:bodyPr vert="horz" wrap="square" lIns="0" tIns="0" rIns="0" bIns="0" rtlCol="0" anchor="t"/>
          <a:lstStyle/>
          <a:p>
            <a:pPr>
              <a:lnSpc>
                <a:spcPct val="150000"/>
              </a:lnSpc>
            </a:pPr>
            <a:r>
              <a:rPr kumimoji="1" lang="zh-CN" altLang="en-US" sz="1400" dirty="0">
                <a:ln w="12700">
                  <a:noFill/>
                </a:ln>
                <a:solidFill>
                  <a:srgbClr val="000000">
                    <a:alpha val="100000"/>
                  </a:srgbClr>
                </a:solidFill>
                <a:ea typeface="Source Han Sans"/>
              </a:rPr>
              <a:t/>
            </a:r>
            <a:r>
              <a:rPr kumimoji="1" lang="en-US" altLang="zh-CN" sz="1400" dirty="0">
                <a:ln w="12700">
                  <a:noFill/>
                </a:ln>
                <a:solidFill>
                  <a:srgbClr val="000000">
                    <a:alpha val="100000"/>
                  </a:srgbClr>
                </a:solidFill>
                <a:ea typeface="Source Han Sans"/>
              </a:rPr>
              <a:t/>
            </a:r>
            <a:r>
              <a:rPr kumimoji="1" lang="zh-CN" altLang="en-US" sz="1400" dirty="0">
                <a:ln w="12700">
                  <a:noFill/>
                </a:ln>
                <a:solidFill>
                  <a:srgbClr val="000000">
                    <a:alpha val="100000"/>
                  </a:srgbClr>
                </a:solidFill>
                <a:ea typeface="Source Han Sans"/>
              </a:rPr>
              <a:t/>
            </a:r>
            <a:r>
              <a:rPr sz="1400">
                <a:solidFill>
                  <a:srgbClr val="000000"/>
                </a:solidFill>
              </a:rPr>
              <a:t>计算机网络协议分析互动主要涵盖协议分层、数据封装、传输机制及常见协议（如TCP/IP）的工作原理与应用场景。</a:t>
            </a:r>
          </a:p>
        </p:txBody>
      </p:sp>
      <p:sp>
        <p:nvSpPr>
          <p:cNvPr id="13" name="标题 1"/>
          <p:cNvSpPr txBox="1"/>
          <p:nvPr/>
        </p:nvSpPr>
        <p:spPr>
          <a:xfrm>
            <a:off x="8981163" y="1485579"/>
            <a:ext cx="2512337" cy="503262"/>
          </a:xfrm>
          <a:prstGeom prst="rect">
            <a:avLst/>
          </a:prstGeom>
          <a:noFill/>
          <a:ln>
            <a:noFill/>
          </a:ln>
        </p:spPr>
        <p:txBody>
          <a:bodyPr vert="horz" wrap="square" lIns="0" tIns="0" rIns="0" bIns="0" rtlCol="0" anchor="b"/>
          <a:lstStyle/>
          <a:p>
            <a:pPr algn="l">
              <a:lnSpc>
                <a:spcPct val="110000"/>
              </a:lnSpc>
            </a:pPr>
            <a:r>
              <a:rPr kumimoji="1" lang="zh-CN" altLang="en-US" sz="1600" dirty="0" b="1">
                <a:ln w="12700">
                  <a:noFill/>
                </a:ln>
                <a:solidFill>
                  <a:srgbClr val="000000">
                    <a:alpha val="100000"/>
                  </a:srgbClr>
                </a:solidFill>
                <a:latin typeface="等线"/>
                <a:ea typeface="Source Han Sans CN Bold"/>
                <a:cs typeface="Source Han Sans CN Bold"/>
              </a:rPr>
              <a:t/>
            </a:r>
            <a:r>
              <a:rPr kumimoji="1" lang="en-US" altLang="zh-CN" sz="1600" dirty="0" b="1">
                <a:ln w="12700">
                  <a:noFill/>
                </a:ln>
                <a:solidFill>
                  <a:srgbClr val="000000">
                    <a:alpha val="100000"/>
                  </a:srgbClr>
                </a:solidFill>
                <a:latin typeface="等线"/>
                <a:ea typeface="Source Han Sans CN Bold"/>
                <a:cs typeface="Source Han Sans CN Bold"/>
              </a:rPr>
              <a:t/>
            </a:r>
            <a:r>
              <a:rPr sz="1600" b="1">
                <a:solidFill>
                  <a:srgbClr val="000000"/>
                </a:solidFill>
                <a:latin typeface="等线"/>
              </a:rPr>
              <a:t>协议分析互动</a:t>
            </a:r>
            <a:endParaRPr kumimoji="1" lang="zh-CN" altLang="en-US" dirty="0"/>
          </a:p>
        </p:txBody>
      </p:sp>
      <p:sp>
        <p:nvSpPr>
          <p:cNvPr id="14" name="标题 1"/>
          <p:cNvSpPr txBox="1"/>
          <p:nvPr/>
        </p:nvSpPr>
        <p:spPr>
          <a:xfrm>
            <a:off x="8212996" y="1864108"/>
            <a:ext cx="468218" cy="507192"/>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pic>
        <p:nvPicPr>
          <p:cNvPr id="15" name="图片 14"/>
          <p:cNvPicPr>
            <a:picLocks noChangeAspect="1"/>
          </p:cNvPicPr>
          <p:nvPr/>
        </p:nvPicPr>
        <p:blipFill>
          <a:blip r:embed="rId2">
            <a:alphaModFix/>
          </a:blip>
          <a:srcRect l="5723" t="66864" r="5830" b="7832"/>
          <a:stretch>
            <a:fillRect/>
          </a:stretch>
        </p:blipFill>
        <p:spPr>
          <a:xfrm>
            <a:off x="698500" y="4652590"/>
            <a:ext cx="10795000" cy="1728738"/>
          </a:xfrm>
          <a:custGeom>
            <a:avLst/>
            <a:gdLst/>
            <a:ahLst/>
            <a:cxnLst/>
            <a:rect l="l" t="t" r="r" b="b"/>
            <a:pathLst>
              <a:path w="10795000" h="1727200">
                <a:moveTo>
                  <a:pt x="0" y="0"/>
                </a:moveTo>
                <a:lnTo>
                  <a:pt x="10795000" y="0"/>
                </a:lnTo>
                <a:lnTo>
                  <a:pt x="10795000" y="1728738"/>
                </a:lnTo>
                <a:lnTo>
                  <a:pt x="0" y="1728738"/>
                </a:lnTo>
                <a:close/>
              </a:path>
            </a:pathLst>
          </a:custGeom>
          <a:noFill/>
          <a:ln>
            <a:noFill/>
          </a:ln>
        </p:spPr>
      </p:pic>
      <p:sp>
        <p:nvSpPr>
          <p:cNvPr id="16" name="标题 1"/>
          <p:cNvSpPr txBox="1"/>
          <p:nvPr/>
        </p:nvSpPr>
        <p:spPr>
          <a:xfrm>
            <a:off x="695325" y="4652590"/>
            <a:ext cx="10798175" cy="1728738"/>
          </a:xfrm>
          <a:prstGeom prst="rect">
            <a:avLst/>
          </a:prstGeom>
          <a:gradFill>
            <a:gsLst>
              <a:gs pos="26000">
                <a:schemeClr val="accent1"/>
              </a:gs>
              <a:gs pos="92000">
                <a:schemeClr val="bg1">
                  <a:alpha val="0"/>
                </a:schemeClr>
              </a:gs>
            </a:gsLst>
            <a:lin ang="0" scaled="0"/>
          </a:gradFill>
          <a:ln w="1905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网络协议概述</a:t>
            </a:r>
            <a:endParaRPr kumimoji="1" lang="zh-CN" altLang="en-US" dirty="0"/>
          </a:p>
        </p:txBody>
      </p:sp>
      <p:sp>
        <p:nvSpPr>
          <p:cNvPr id="19"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2768933" y="1397637"/>
            <a:ext cx="8157411"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592575" y="1397637"/>
            <a:ext cx="2641476"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497014" y="1924151"/>
            <a:ext cx="5898239" cy="710703"/>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计算机网络是连接独立计算机系统实现资源共享和信息交换的技术体系，核心包括拓扑结构、协议分层、数据传输及网络安全等基础要素。</a:t>
            </a:r>
            <a:endParaRPr kumimoji="1" lang="zh-CN" altLang="en-US" dirty="0">
              <a:latin typeface="+mn-ea"/>
            </a:endParaRPr>
          </a:p>
        </p:txBody>
      </p:sp>
      <p:pic>
        <p:nvPicPr>
          <p:cNvPr id="6" name="图片 5"/>
          <p:cNvPicPr>
            <a:picLocks noChangeAspect="1"/>
          </p:cNvPicPr>
          <p:nvPr/>
        </p:nvPicPr>
        <p:blipFill>
          <a:blip r:embed="rId2">
            <a:alphaModFix/>
          </a:blip>
          <a:srcRect l="1552" t="23646" r="1551" b="8699"/>
          <a:stretch>
            <a:fillRect/>
          </a:stretch>
        </p:blipFill>
        <p:spPr>
          <a:xfrm>
            <a:off x="1796747" y="1531352"/>
            <a:ext cx="2233132" cy="1040002"/>
          </a:xfrm>
          <a:custGeom>
            <a:avLst/>
            <a:gdLst/>
            <a:ahLst/>
            <a:cxnLst/>
            <a:rect l="l" t="t" r="r" b="b"/>
            <a:pathLst>
              <a:path w="2233132" h="1040002">
                <a:moveTo>
                  <a:pt x="520001" y="0"/>
                </a:moveTo>
                <a:lnTo>
                  <a:pt x="1713131" y="0"/>
                </a:lnTo>
                <a:cubicBezTo>
                  <a:pt x="2000319" y="0"/>
                  <a:pt x="2233132" y="232813"/>
                  <a:pt x="2233132" y="520001"/>
                </a:cubicBezTo>
                <a:cubicBezTo>
                  <a:pt x="2233132" y="807189"/>
                  <a:pt x="2000319" y="1040002"/>
                  <a:pt x="1713131" y="1040002"/>
                </a:cubicBezTo>
                <a:lnTo>
                  <a:pt x="520001" y="1040002"/>
                </a:lnTo>
                <a:cubicBezTo>
                  <a:pt x="232813" y="1040002"/>
                  <a:pt x="0" y="807189"/>
                  <a:pt x="0" y="520001"/>
                </a:cubicBezTo>
                <a:cubicBezTo>
                  <a:pt x="0" y="232813"/>
                  <a:pt x="232813" y="0"/>
                  <a:pt x="520001" y="0"/>
                </a:cubicBezTo>
                <a:close/>
              </a:path>
            </a:pathLst>
          </a:custGeom>
          <a:noFill/>
          <a:ln>
            <a:noFill/>
          </a:ln>
        </p:spPr>
      </p:pic>
      <p:sp>
        <p:nvSpPr>
          <p:cNvPr id="7" name="标题 1"/>
          <p:cNvSpPr txBox="1"/>
          <p:nvPr/>
        </p:nvSpPr>
        <p:spPr>
          <a:xfrm>
            <a:off x="4497014" y="1461137"/>
            <a:ext cx="5898239" cy="439937"/>
          </a:xfrm>
          <a:prstGeom prst="rect">
            <a:avLst/>
          </a:prstGeom>
          <a:noFill/>
          <a:ln>
            <a:noFill/>
          </a:ln>
        </p:spPr>
        <p:txBody>
          <a:bodyPr vert="horz" wrap="square" lIns="0" tIns="0" rIns="0" bIns="0" rtlCol="0" anchor="b"/>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概念讲解</a:t>
            </a:r>
            <a:endParaRPr kumimoji="1" lang="zh-CN" altLang="en-US" dirty="0"/>
          </a:p>
        </p:txBody>
      </p:sp>
      <p:sp>
        <p:nvSpPr>
          <p:cNvPr id="8" name="标题 1"/>
          <p:cNvSpPr txBox="1"/>
          <p:nvPr/>
        </p:nvSpPr>
        <p:spPr>
          <a:xfrm>
            <a:off x="3157497" y="1130300"/>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3457511" y="1130300"/>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3757525" y="1130300"/>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2768933" y="3112152"/>
            <a:ext cx="8157411"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1592575" y="3112152"/>
            <a:ext cx="2641476"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4497014" y="3638666"/>
            <a:ext cx="5898239" cy="710703"/>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计算机网络模拟演示涵盖协议分层、数据传输、路由选择、拥塞控制等核心概念，通过仿真实验展示网络通信原理与性能优化方法。</a:t>
            </a:r>
          </a:p>
        </p:txBody>
      </p:sp>
      <p:pic>
        <p:nvPicPr>
          <p:cNvPr id="14" name="图片 13"/>
          <p:cNvPicPr>
            <a:picLocks noChangeAspect="1"/>
          </p:cNvPicPr>
          <p:nvPr/>
        </p:nvPicPr>
        <p:blipFill>
          <a:blip r:embed="rId2">
            <a:alphaModFix/>
          </a:blip>
          <a:srcRect l="1552" t="23646" r="1551" b="8699"/>
          <a:stretch>
            <a:fillRect/>
          </a:stretch>
        </p:blipFill>
        <p:spPr>
          <a:xfrm>
            <a:off x="1796747" y="3245867"/>
            <a:ext cx="2233132" cy="1040002"/>
          </a:xfrm>
          <a:custGeom>
            <a:avLst/>
            <a:gdLst/>
            <a:ahLst/>
            <a:cxnLst/>
            <a:rect l="l" t="t" r="r" b="b"/>
            <a:pathLst>
              <a:path w="2233132" h="1040002">
                <a:moveTo>
                  <a:pt x="520001" y="0"/>
                </a:moveTo>
                <a:lnTo>
                  <a:pt x="1713131" y="0"/>
                </a:lnTo>
                <a:cubicBezTo>
                  <a:pt x="2000319" y="0"/>
                  <a:pt x="2233132" y="232813"/>
                  <a:pt x="2233132" y="520001"/>
                </a:cubicBezTo>
                <a:cubicBezTo>
                  <a:pt x="2233132" y="807189"/>
                  <a:pt x="2000319" y="1040002"/>
                  <a:pt x="1713131" y="1040002"/>
                </a:cubicBezTo>
                <a:lnTo>
                  <a:pt x="520001" y="1040002"/>
                </a:lnTo>
                <a:cubicBezTo>
                  <a:pt x="232813" y="1040002"/>
                  <a:pt x="0" y="807189"/>
                  <a:pt x="0" y="520001"/>
                </a:cubicBezTo>
                <a:cubicBezTo>
                  <a:pt x="0" y="232813"/>
                  <a:pt x="232813" y="0"/>
                  <a:pt x="520001" y="0"/>
                </a:cubicBezTo>
                <a:close/>
              </a:path>
            </a:pathLst>
          </a:custGeom>
          <a:noFill/>
          <a:ln>
            <a:noFill/>
          </a:ln>
        </p:spPr>
      </p:pic>
      <p:sp>
        <p:nvSpPr>
          <p:cNvPr id="15" name="标题 1"/>
          <p:cNvSpPr txBox="1"/>
          <p:nvPr/>
        </p:nvSpPr>
        <p:spPr>
          <a:xfrm>
            <a:off x="4497014" y="3175652"/>
            <a:ext cx="5898239" cy="439937"/>
          </a:xfrm>
          <a:prstGeom prst="rect">
            <a:avLst/>
          </a:prstGeom>
          <a:noFill/>
          <a:ln>
            <a:noFill/>
          </a:ln>
        </p:spPr>
        <p:txBody>
          <a:bodyPr vert="horz" wrap="square" lIns="0" tIns="0" rIns="0" bIns="0" rtlCol="0" anchor="b"/>
          <a:lstStyle/>
          <a:p>
            <a:pPr algn="l">
              <a:lnSpc>
                <a:spcPct val="130000"/>
              </a:lnSpc>
            </a:pPr>
            <a:r>
              <a:rPr kumimoji="1" lang="zh-CN" altLang="en-US" sz="1600" dirty="0" b="1">
                <a:ln w="12700">
                  <a:noFill/>
                </a:ln>
                <a:solidFill>
                  <a:srgbClr val="262626">
                    <a:alpha val="100000"/>
                  </a:srgbClr>
                </a:solidFill>
                <a:latin typeface="等线"/>
                <a:ea typeface="Source Han Sans CN Bold"/>
              </a:rPr>
              <a:t/>
            </a:r>
            <a:r>
              <a:rPr kumimoji="1" lang="en-US" altLang="zh-CN" sz="1600" dirty="0" b="1">
                <a:ln w="12700">
                  <a:noFill/>
                </a:ln>
                <a:solidFill>
                  <a:srgbClr val="262626">
                    <a:alpha val="100000"/>
                  </a:srgbClr>
                </a:solidFill>
                <a:latin typeface="等线"/>
                <a:ea typeface="Source Han Sans CN Bold"/>
              </a:rPr>
              <a:t/>
            </a:r>
            <a:r>
              <a:rPr sz="1600" b="1">
                <a:solidFill>
                  <a:srgbClr val="262626"/>
                </a:solidFill>
                <a:latin typeface="等线"/>
              </a:rPr>
              <a:t>模拟演示</a:t>
            </a:r>
            <a:endParaRPr kumimoji="1" lang="zh-CN" altLang="en-US" dirty="0"/>
          </a:p>
        </p:txBody>
      </p:sp>
      <p:sp>
        <p:nvSpPr>
          <p:cNvPr id="16" name="标题 1"/>
          <p:cNvSpPr txBox="1"/>
          <p:nvPr/>
        </p:nvSpPr>
        <p:spPr>
          <a:xfrm>
            <a:off x="3157497" y="2844816"/>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3457511" y="2844816"/>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3757525" y="2844816"/>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2768933" y="4928268"/>
            <a:ext cx="8157411"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0" name="标题 1"/>
          <p:cNvSpPr txBox="1"/>
          <p:nvPr/>
        </p:nvSpPr>
        <p:spPr>
          <a:xfrm>
            <a:off x="1592575" y="4928268"/>
            <a:ext cx="2641476" cy="1307432"/>
          </a:xfrm>
          <a:prstGeom prst="roundRect">
            <a:avLst>
              <a:gd name="adj" fmla="val 50000"/>
            </a:avLst>
          </a:prstGeom>
          <a:solidFill>
            <a:schemeClr val="bg1"/>
          </a:solidFill>
          <a:ln w="127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4497014" y="5454782"/>
            <a:ext cx="5898239" cy="710703"/>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262626">
                    <a:alpha val="100000"/>
                  </a:srgbClr>
                </a:solidFill>
                <a:latin typeface="+mn-ea"/>
              </a:rPr>
              <a:t/>
            </a:r>
            <a:r>
              <a:rPr kumimoji="1" lang="en-US" altLang="zh-CN" sz="1400" dirty="0">
                <a:ln w="12700">
                  <a:noFill/>
                </a:ln>
                <a:solidFill>
                  <a:srgbClr val="262626">
                    <a:alpha val="100000"/>
                  </a:srgbClr>
                </a:solidFill>
                <a:latin typeface="+mn-ea"/>
              </a:rPr>
              <a:t/>
            </a:r>
            <a:r>
              <a:rPr kumimoji="1" lang="zh-CN" altLang="en-US" sz="1400" dirty="0">
                <a:ln w="12700">
                  <a:noFill/>
                </a:ln>
                <a:solidFill>
                  <a:srgbClr val="262626">
                    <a:alpha val="100000"/>
                  </a:srgbClr>
                </a:solidFill>
                <a:latin typeface="+mn-ea"/>
              </a:rPr>
              <a:t/>
            </a:r>
            <a:r>
              <a:rPr sz="1400">
                <a:solidFill>
                  <a:srgbClr val="262626"/>
                </a:solidFill>
                <a:latin typeface="+mn-ea"/>
              </a:rPr>
              <a:t>分组实践主要涉及数据封装、分组交换、路由选择、差错控制等核心概念，通过实验掌握分组传输原理及协议分析技能。</a:t>
            </a:r>
          </a:p>
        </p:txBody>
      </p:sp>
      <p:pic>
        <p:nvPicPr>
          <p:cNvPr id="22" name="图片 21"/>
          <p:cNvPicPr>
            <a:picLocks noChangeAspect="1"/>
          </p:cNvPicPr>
          <p:nvPr/>
        </p:nvPicPr>
        <p:blipFill>
          <a:blip r:embed="rId2">
            <a:alphaModFix/>
          </a:blip>
          <a:srcRect l="1552" t="23646" r="1551" b="8699"/>
          <a:stretch>
            <a:fillRect/>
          </a:stretch>
        </p:blipFill>
        <p:spPr>
          <a:xfrm>
            <a:off x="1796747" y="5061983"/>
            <a:ext cx="2233132" cy="1040002"/>
          </a:xfrm>
          <a:custGeom>
            <a:avLst/>
            <a:gdLst/>
            <a:ahLst/>
            <a:cxnLst/>
            <a:rect l="l" t="t" r="r" b="b"/>
            <a:pathLst>
              <a:path w="2233132" h="1040002">
                <a:moveTo>
                  <a:pt x="520001" y="0"/>
                </a:moveTo>
                <a:lnTo>
                  <a:pt x="1713131" y="0"/>
                </a:lnTo>
                <a:cubicBezTo>
                  <a:pt x="2000319" y="0"/>
                  <a:pt x="2233132" y="232813"/>
                  <a:pt x="2233132" y="520001"/>
                </a:cubicBezTo>
                <a:cubicBezTo>
                  <a:pt x="2233132" y="807189"/>
                  <a:pt x="2000319" y="1040002"/>
                  <a:pt x="1713131" y="1040002"/>
                </a:cubicBezTo>
                <a:lnTo>
                  <a:pt x="520001" y="1040002"/>
                </a:lnTo>
                <a:cubicBezTo>
                  <a:pt x="232813" y="1040002"/>
                  <a:pt x="0" y="807189"/>
                  <a:pt x="0" y="520001"/>
                </a:cubicBezTo>
                <a:cubicBezTo>
                  <a:pt x="0" y="232813"/>
                  <a:pt x="232813" y="0"/>
                  <a:pt x="520001" y="0"/>
                </a:cubicBezTo>
                <a:close/>
              </a:path>
            </a:pathLst>
          </a:custGeom>
          <a:noFill/>
          <a:ln>
            <a:noFill/>
          </a:ln>
        </p:spPr>
      </p:pic>
      <p:sp>
        <p:nvSpPr>
          <p:cNvPr id="23" name="标题 1"/>
          <p:cNvSpPr txBox="1"/>
          <p:nvPr/>
        </p:nvSpPr>
        <p:spPr>
          <a:xfrm>
            <a:off x="4497014" y="4991768"/>
            <a:ext cx="5898239" cy="439937"/>
          </a:xfrm>
          <a:prstGeom prst="rect">
            <a:avLst/>
          </a:prstGeom>
          <a:noFill/>
          <a:ln>
            <a:noFill/>
          </a:ln>
        </p:spPr>
        <p:txBody>
          <a:bodyPr vert="horz" wrap="square" lIns="0" tIns="0" rIns="0" bIns="0" rtlCol="0" anchor="b"/>
          <a:lstStyle/>
          <a:p>
            <a:pPr algn="l">
              <a:lnSpc>
                <a:spcPct val="130000"/>
              </a:lnSpc>
            </a:pPr>
            <a:r>
              <a:rPr kumimoji="1" lang="zh-CN" altLang="en-US" sz="1600" dirty="0" b="1">
                <a:ln w="12700">
                  <a:noFill/>
                </a:ln>
                <a:solidFill>
                  <a:srgbClr val="262626">
                    <a:alpha val="100000"/>
                  </a:srgbClr>
                </a:solidFill>
                <a:latin typeface="等线"/>
                <a:ea typeface="Source Han Sans CN Bold"/>
                <a:cs typeface="Source Han Sans CN Bold"/>
              </a:rPr>
              <a:t/>
            </a:r>
            <a:r>
              <a:rPr kumimoji="1" lang="en-US" altLang="zh-CN" sz="1600" dirty="0" b="1">
                <a:ln w="12700">
                  <a:noFill/>
                </a:ln>
                <a:solidFill>
                  <a:srgbClr val="262626">
                    <a:alpha val="100000"/>
                  </a:srgbClr>
                </a:solidFill>
                <a:latin typeface="等线"/>
                <a:ea typeface="Source Han Sans CN Bold"/>
                <a:cs typeface="Source Han Sans CN Bold"/>
              </a:rPr>
              <a:t/>
            </a:r>
            <a:r>
              <a:rPr sz="1600" b="1">
                <a:solidFill>
                  <a:srgbClr val="262626"/>
                </a:solidFill>
                <a:latin typeface="等线"/>
              </a:rPr>
              <a:t>分组实践</a:t>
            </a:r>
            <a:endParaRPr kumimoji="1" lang="zh-CN" altLang="en-US" dirty="0"/>
          </a:p>
        </p:txBody>
      </p:sp>
      <p:sp>
        <p:nvSpPr>
          <p:cNvPr id="24" name="标题 1"/>
          <p:cNvSpPr txBox="1"/>
          <p:nvPr/>
        </p:nvSpPr>
        <p:spPr>
          <a:xfrm>
            <a:off x="3157497" y="4660932"/>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5" name="标题 1"/>
          <p:cNvSpPr txBox="1"/>
          <p:nvPr/>
        </p:nvSpPr>
        <p:spPr>
          <a:xfrm>
            <a:off x="3457511" y="4660932"/>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6" name="标题 1"/>
          <p:cNvSpPr txBox="1"/>
          <p:nvPr/>
        </p:nvSpPr>
        <p:spPr>
          <a:xfrm>
            <a:off x="3757525" y="4660932"/>
            <a:ext cx="356939" cy="336884"/>
          </a:xfrm>
          <a:prstGeom prst="parallelogram">
            <a:avLst>
              <a:gd name="adj" fmla="val 58169"/>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7"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28"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数据传输演示</a:t>
            </a:r>
            <a:endParaRPr kumimoji="1" lang="zh-CN" altLang="en-US" dirty="0"/>
          </a:p>
        </p:txBody>
      </p:sp>
      <p:sp>
        <p:nvSpPr>
          <p:cNvPr id="29"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标题 1"/>
          <p:cNvSpPr txBox="1"/>
          <p:nvPr/>
        </p:nvSpPr>
        <p:spPr>
          <a:xfrm>
            <a:off x="347283" y="482612"/>
            <a:ext cx="11497454" cy="6091161"/>
          </a:xfrm>
          <a:custGeom>
            <a:avLst/>
            <a:gdLst>
              <a:gd name="connsiteX0" fmla="*/ 0 w 11497454"/>
              <a:gd name="connsiteY0" fmla="*/ 0 h 6091161"/>
              <a:gd name="connsiteX1" fmla="*/ 110852 w 11497454"/>
              <a:gd name="connsiteY1" fmla="*/ 0 h 6091161"/>
              <a:gd name="connsiteX2" fmla="*/ 113551 w 11497454"/>
              <a:gd name="connsiteY2" fmla="*/ 12100 h 6091161"/>
              <a:gd name="connsiteX3" fmla="*/ 249975 w 11497454"/>
              <a:gd name="connsiteY3" fmla="*/ 93964 h 6091161"/>
              <a:gd name="connsiteX4" fmla="*/ 386400 w 11497454"/>
              <a:gd name="connsiteY4" fmla="*/ 12100 h 6091161"/>
              <a:gd name="connsiteX5" fmla="*/ 389099 w 11497454"/>
              <a:gd name="connsiteY5" fmla="*/ 0 h 6091161"/>
              <a:gd name="connsiteX6" fmla="*/ 406972 w 11497454"/>
              <a:gd name="connsiteY6" fmla="*/ 0 h 6091161"/>
              <a:gd name="connsiteX7" fmla="*/ 409670 w 11497454"/>
              <a:gd name="connsiteY7" fmla="*/ 12100 h 6091161"/>
              <a:gd name="connsiteX8" fmla="*/ 546095 w 11497454"/>
              <a:gd name="connsiteY8" fmla="*/ 93963 h 6091161"/>
              <a:gd name="connsiteX9" fmla="*/ 682520 w 11497454"/>
              <a:gd name="connsiteY9" fmla="*/ 12100 h 6091161"/>
              <a:gd name="connsiteX10" fmla="*/ 685218 w 11497454"/>
              <a:gd name="connsiteY10" fmla="*/ 0 h 6091161"/>
              <a:gd name="connsiteX11" fmla="*/ 703091 w 11497454"/>
              <a:gd name="connsiteY11" fmla="*/ 0 h 6091161"/>
              <a:gd name="connsiteX12" fmla="*/ 705790 w 11497454"/>
              <a:gd name="connsiteY12" fmla="*/ 12100 h 6091161"/>
              <a:gd name="connsiteX13" fmla="*/ 842215 w 11497454"/>
              <a:gd name="connsiteY13" fmla="*/ 93963 h 6091161"/>
              <a:gd name="connsiteX14" fmla="*/ 978639 w 11497454"/>
              <a:gd name="connsiteY14" fmla="*/ 12100 h 6091161"/>
              <a:gd name="connsiteX15" fmla="*/ 981338 w 11497454"/>
              <a:gd name="connsiteY15" fmla="*/ 0 h 6091161"/>
              <a:gd name="connsiteX16" fmla="*/ 999211 w 11497454"/>
              <a:gd name="connsiteY16" fmla="*/ 0 h 6091161"/>
              <a:gd name="connsiteX17" fmla="*/ 1001910 w 11497454"/>
              <a:gd name="connsiteY17" fmla="*/ 12100 h 6091161"/>
              <a:gd name="connsiteX18" fmla="*/ 1138334 w 11497454"/>
              <a:gd name="connsiteY18" fmla="*/ 93963 h 6091161"/>
              <a:gd name="connsiteX19" fmla="*/ 1274759 w 11497454"/>
              <a:gd name="connsiteY19" fmla="*/ 12100 h 6091161"/>
              <a:gd name="connsiteX20" fmla="*/ 1277458 w 11497454"/>
              <a:gd name="connsiteY20" fmla="*/ 0 h 6091161"/>
              <a:gd name="connsiteX21" fmla="*/ 1295331 w 11497454"/>
              <a:gd name="connsiteY21" fmla="*/ 0 h 6091161"/>
              <a:gd name="connsiteX22" fmla="*/ 1298030 w 11497454"/>
              <a:gd name="connsiteY22" fmla="*/ 12100 h 6091161"/>
              <a:gd name="connsiteX23" fmla="*/ 1434454 w 11497454"/>
              <a:gd name="connsiteY23" fmla="*/ 93963 h 6091161"/>
              <a:gd name="connsiteX24" fmla="*/ 1570879 w 11497454"/>
              <a:gd name="connsiteY24" fmla="*/ 12100 h 6091161"/>
              <a:gd name="connsiteX25" fmla="*/ 1573578 w 11497454"/>
              <a:gd name="connsiteY25" fmla="*/ 0 h 6091161"/>
              <a:gd name="connsiteX26" fmla="*/ 1591451 w 11497454"/>
              <a:gd name="connsiteY26" fmla="*/ 0 h 6091161"/>
              <a:gd name="connsiteX27" fmla="*/ 1594149 w 11497454"/>
              <a:gd name="connsiteY27" fmla="*/ 12100 h 6091161"/>
              <a:gd name="connsiteX28" fmla="*/ 1730574 w 11497454"/>
              <a:gd name="connsiteY28" fmla="*/ 93963 h 6091161"/>
              <a:gd name="connsiteX29" fmla="*/ 1866997 w 11497454"/>
              <a:gd name="connsiteY29" fmla="*/ 12100 h 6091161"/>
              <a:gd name="connsiteX30" fmla="*/ 1869698 w 11497454"/>
              <a:gd name="connsiteY30" fmla="*/ 0 h 6091161"/>
              <a:gd name="connsiteX31" fmla="*/ 1887569 w 11497454"/>
              <a:gd name="connsiteY31" fmla="*/ 0 h 6091161"/>
              <a:gd name="connsiteX32" fmla="*/ 1890269 w 11497454"/>
              <a:gd name="connsiteY32" fmla="*/ 12100 h 6091161"/>
              <a:gd name="connsiteX33" fmla="*/ 2026697 w 11497454"/>
              <a:gd name="connsiteY33" fmla="*/ 93963 h 6091161"/>
              <a:gd name="connsiteX34" fmla="*/ 2163120 w 11497454"/>
              <a:gd name="connsiteY34" fmla="*/ 12100 h 6091161"/>
              <a:gd name="connsiteX35" fmla="*/ 2165818 w 11497454"/>
              <a:gd name="connsiteY35" fmla="*/ 0 h 6091161"/>
              <a:gd name="connsiteX36" fmla="*/ 2183691 w 11497454"/>
              <a:gd name="connsiteY36" fmla="*/ 0 h 6091161"/>
              <a:gd name="connsiteX37" fmla="*/ 2186390 w 11497454"/>
              <a:gd name="connsiteY37" fmla="*/ 12100 h 6091161"/>
              <a:gd name="connsiteX38" fmla="*/ 2322814 w 11497454"/>
              <a:gd name="connsiteY38" fmla="*/ 93963 h 6091161"/>
              <a:gd name="connsiteX39" fmla="*/ 2459238 w 11497454"/>
              <a:gd name="connsiteY39" fmla="*/ 12100 h 6091161"/>
              <a:gd name="connsiteX40" fmla="*/ 2461937 w 11497454"/>
              <a:gd name="connsiteY40" fmla="*/ 0 h 6091161"/>
              <a:gd name="connsiteX41" fmla="*/ 2479811 w 11497454"/>
              <a:gd name="connsiteY41" fmla="*/ 0 h 6091161"/>
              <a:gd name="connsiteX42" fmla="*/ 2482509 w 11497454"/>
              <a:gd name="connsiteY42" fmla="*/ 12100 h 6091161"/>
              <a:gd name="connsiteX43" fmla="*/ 2618933 w 11497454"/>
              <a:gd name="connsiteY43" fmla="*/ 93963 h 6091161"/>
              <a:gd name="connsiteX44" fmla="*/ 2755355 w 11497454"/>
              <a:gd name="connsiteY44" fmla="*/ 12100 h 6091161"/>
              <a:gd name="connsiteX45" fmla="*/ 2758054 w 11497454"/>
              <a:gd name="connsiteY45" fmla="*/ 0 h 6091161"/>
              <a:gd name="connsiteX46" fmla="*/ 2775930 w 11497454"/>
              <a:gd name="connsiteY46" fmla="*/ 0 h 6091161"/>
              <a:gd name="connsiteX47" fmla="*/ 2778628 w 11497454"/>
              <a:gd name="connsiteY47" fmla="*/ 12100 h 6091161"/>
              <a:gd name="connsiteX48" fmla="*/ 2915051 w 11497454"/>
              <a:gd name="connsiteY48" fmla="*/ 93963 h 6091161"/>
              <a:gd name="connsiteX49" fmla="*/ 3051477 w 11497454"/>
              <a:gd name="connsiteY49" fmla="*/ 12100 h 6091161"/>
              <a:gd name="connsiteX50" fmla="*/ 3054175 w 11497454"/>
              <a:gd name="connsiteY50" fmla="*/ 0 h 6091161"/>
              <a:gd name="connsiteX51" fmla="*/ 3072047 w 11497454"/>
              <a:gd name="connsiteY51" fmla="*/ 0 h 6091161"/>
              <a:gd name="connsiteX52" fmla="*/ 3074746 w 11497454"/>
              <a:gd name="connsiteY52" fmla="*/ 12099 h 6091161"/>
              <a:gd name="connsiteX53" fmla="*/ 3211170 w 11497454"/>
              <a:gd name="connsiteY53" fmla="*/ 93963 h 6091161"/>
              <a:gd name="connsiteX54" fmla="*/ 3347596 w 11497454"/>
              <a:gd name="connsiteY54" fmla="*/ 12099 h 6091161"/>
              <a:gd name="connsiteX55" fmla="*/ 3350295 w 11497454"/>
              <a:gd name="connsiteY55" fmla="*/ 0 h 6091161"/>
              <a:gd name="connsiteX56" fmla="*/ 3368170 w 11497454"/>
              <a:gd name="connsiteY56" fmla="*/ 0 h 6091161"/>
              <a:gd name="connsiteX57" fmla="*/ 3370867 w 11497454"/>
              <a:gd name="connsiteY57" fmla="*/ 12099 h 6091161"/>
              <a:gd name="connsiteX58" fmla="*/ 3507291 w 11497454"/>
              <a:gd name="connsiteY58" fmla="*/ 93963 h 6091161"/>
              <a:gd name="connsiteX59" fmla="*/ 3643715 w 11497454"/>
              <a:gd name="connsiteY59" fmla="*/ 12099 h 6091161"/>
              <a:gd name="connsiteX60" fmla="*/ 3646416 w 11497454"/>
              <a:gd name="connsiteY60" fmla="*/ 0 h 6091161"/>
              <a:gd name="connsiteX61" fmla="*/ 3664289 w 11497454"/>
              <a:gd name="connsiteY61" fmla="*/ 0 h 6091161"/>
              <a:gd name="connsiteX62" fmla="*/ 3666987 w 11497454"/>
              <a:gd name="connsiteY62" fmla="*/ 12099 h 6091161"/>
              <a:gd name="connsiteX63" fmla="*/ 3803410 w 11497454"/>
              <a:gd name="connsiteY63" fmla="*/ 93962 h 6091161"/>
              <a:gd name="connsiteX64" fmla="*/ 3939825 w 11497454"/>
              <a:gd name="connsiteY64" fmla="*/ 12099 h 6091161"/>
              <a:gd name="connsiteX65" fmla="*/ 3942525 w 11497454"/>
              <a:gd name="connsiteY65" fmla="*/ 0 h 6091161"/>
              <a:gd name="connsiteX66" fmla="*/ 3960396 w 11497454"/>
              <a:gd name="connsiteY66" fmla="*/ 0 h 6091161"/>
              <a:gd name="connsiteX67" fmla="*/ 3963097 w 11497454"/>
              <a:gd name="connsiteY67" fmla="*/ 12099 h 6091161"/>
              <a:gd name="connsiteX68" fmla="*/ 4099519 w 11497454"/>
              <a:gd name="connsiteY68" fmla="*/ 93962 h 6091161"/>
              <a:gd name="connsiteX69" fmla="*/ 4235943 w 11497454"/>
              <a:gd name="connsiteY69" fmla="*/ 12099 h 6091161"/>
              <a:gd name="connsiteX70" fmla="*/ 4238641 w 11497454"/>
              <a:gd name="connsiteY70" fmla="*/ 0 h 6091161"/>
              <a:gd name="connsiteX71" fmla="*/ 4256516 w 11497454"/>
              <a:gd name="connsiteY71" fmla="*/ 0 h 6091161"/>
              <a:gd name="connsiteX72" fmla="*/ 4259215 w 11497454"/>
              <a:gd name="connsiteY72" fmla="*/ 12099 h 6091161"/>
              <a:gd name="connsiteX73" fmla="*/ 4395639 w 11497454"/>
              <a:gd name="connsiteY73" fmla="*/ 93962 h 6091161"/>
              <a:gd name="connsiteX74" fmla="*/ 4532067 w 11497454"/>
              <a:gd name="connsiteY74" fmla="*/ 12099 h 6091161"/>
              <a:gd name="connsiteX75" fmla="*/ 4534763 w 11497454"/>
              <a:gd name="connsiteY75" fmla="*/ 0 h 6091161"/>
              <a:gd name="connsiteX76" fmla="*/ 4552636 w 11497454"/>
              <a:gd name="connsiteY76" fmla="*/ 0 h 6091161"/>
              <a:gd name="connsiteX77" fmla="*/ 4555336 w 11497454"/>
              <a:gd name="connsiteY77" fmla="*/ 12099 h 6091161"/>
              <a:gd name="connsiteX78" fmla="*/ 4691761 w 11497454"/>
              <a:gd name="connsiteY78" fmla="*/ 93962 h 6091161"/>
              <a:gd name="connsiteX79" fmla="*/ 4828185 w 11497454"/>
              <a:gd name="connsiteY79" fmla="*/ 12099 h 6091161"/>
              <a:gd name="connsiteX80" fmla="*/ 4830884 w 11497454"/>
              <a:gd name="connsiteY80" fmla="*/ 0 h 6091161"/>
              <a:gd name="connsiteX81" fmla="*/ 4848757 w 11497454"/>
              <a:gd name="connsiteY81" fmla="*/ 0 h 6091161"/>
              <a:gd name="connsiteX82" fmla="*/ 4851455 w 11497454"/>
              <a:gd name="connsiteY82" fmla="*/ 12099 h 6091161"/>
              <a:gd name="connsiteX83" fmla="*/ 4987879 w 11497454"/>
              <a:gd name="connsiteY83" fmla="*/ 93962 h 6091161"/>
              <a:gd name="connsiteX84" fmla="*/ 5124305 w 11497454"/>
              <a:gd name="connsiteY84" fmla="*/ 12099 h 6091161"/>
              <a:gd name="connsiteX85" fmla="*/ 5127003 w 11497454"/>
              <a:gd name="connsiteY85" fmla="*/ 0 h 6091161"/>
              <a:gd name="connsiteX86" fmla="*/ 5144876 w 11497454"/>
              <a:gd name="connsiteY86" fmla="*/ 0 h 6091161"/>
              <a:gd name="connsiteX87" fmla="*/ 5147575 w 11497454"/>
              <a:gd name="connsiteY87" fmla="*/ 12099 h 6091161"/>
              <a:gd name="connsiteX88" fmla="*/ 5283999 w 11497454"/>
              <a:gd name="connsiteY88" fmla="*/ 93962 h 6091161"/>
              <a:gd name="connsiteX89" fmla="*/ 5420424 w 11497454"/>
              <a:gd name="connsiteY89" fmla="*/ 12099 h 6091161"/>
              <a:gd name="connsiteX90" fmla="*/ 5423122 w 11497454"/>
              <a:gd name="connsiteY90" fmla="*/ 0 h 6091161"/>
              <a:gd name="connsiteX91" fmla="*/ 5440996 w 11497454"/>
              <a:gd name="connsiteY91" fmla="*/ 0 h 6091161"/>
              <a:gd name="connsiteX92" fmla="*/ 5443695 w 11497454"/>
              <a:gd name="connsiteY92" fmla="*/ 12099 h 6091161"/>
              <a:gd name="connsiteX93" fmla="*/ 5580118 w 11497454"/>
              <a:gd name="connsiteY93" fmla="*/ 93962 h 6091161"/>
              <a:gd name="connsiteX94" fmla="*/ 5716545 w 11497454"/>
              <a:gd name="connsiteY94" fmla="*/ 12099 h 6091161"/>
              <a:gd name="connsiteX95" fmla="*/ 5719242 w 11497454"/>
              <a:gd name="connsiteY95" fmla="*/ 0 h 6091161"/>
              <a:gd name="connsiteX96" fmla="*/ 5737118 w 11497454"/>
              <a:gd name="connsiteY96" fmla="*/ 0 h 6091161"/>
              <a:gd name="connsiteX97" fmla="*/ 5739817 w 11497454"/>
              <a:gd name="connsiteY97" fmla="*/ 12099 h 6091161"/>
              <a:gd name="connsiteX98" fmla="*/ 5876237 w 11497454"/>
              <a:gd name="connsiteY98" fmla="*/ 93962 h 6091161"/>
              <a:gd name="connsiteX99" fmla="*/ 6012662 w 11497454"/>
              <a:gd name="connsiteY99" fmla="*/ 12099 h 6091161"/>
              <a:gd name="connsiteX100" fmla="*/ 6015360 w 11497454"/>
              <a:gd name="connsiteY100" fmla="*/ 0 h 6091161"/>
              <a:gd name="connsiteX101" fmla="*/ 6033234 w 11497454"/>
              <a:gd name="connsiteY101" fmla="*/ 0 h 6091161"/>
              <a:gd name="connsiteX102" fmla="*/ 6035933 w 11497454"/>
              <a:gd name="connsiteY102" fmla="*/ 12099 h 6091161"/>
              <a:gd name="connsiteX103" fmla="*/ 6172357 w 11497454"/>
              <a:gd name="connsiteY103" fmla="*/ 93962 h 6091161"/>
              <a:gd name="connsiteX104" fmla="*/ 6308782 w 11497454"/>
              <a:gd name="connsiteY104" fmla="*/ 12099 h 6091161"/>
              <a:gd name="connsiteX105" fmla="*/ 6311480 w 11497454"/>
              <a:gd name="connsiteY105" fmla="*/ 0 h 6091161"/>
              <a:gd name="connsiteX106" fmla="*/ 6329355 w 11497454"/>
              <a:gd name="connsiteY106" fmla="*/ 0 h 6091161"/>
              <a:gd name="connsiteX107" fmla="*/ 6332054 w 11497454"/>
              <a:gd name="connsiteY107" fmla="*/ 12098 h 6091161"/>
              <a:gd name="connsiteX108" fmla="*/ 6468478 w 11497454"/>
              <a:gd name="connsiteY108" fmla="*/ 93962 h 6091161"/>
              <a:gd name="connsiteX109" fmla="*/ 6604903 w 11497454"/>
              <a:gd name="connsiteY109" fmla="*/ 12098 h 6091161"/>
              <a:gd name="connsiteX110" fmla="*/ 6607601 w 11497454"/>
              <a:gd name="connsiteY110" fmla="*/ 0 h 6091161"/>
              <a:gd name="connsiteX111" fmla="*/ 6625474 w 11497454"/>
              <a:gd name="connsiteY111" fmla="*/ 0 h 6091161"/>
              <a:gd name="connsiteX112" fmla="*/ 6628173 w 11497454"/>
              <a:gd name="connsiteY112" fmla="*/ 12098 h 6091161"/>
              <a:gd name="connsiteX113" fmla="*/ 6764597 w 11497454"/>
              <a:gd name="connsiteY113" fmla="*/ 93961 h 6091161"/>
              <a:gd name="connsiteX114" fmla="*/ 6901022 w 11497454"/>
              <a:gd name="connsiteY114" fmla="*/ 12098 h 6091161"/>
              <a:gd name="connsiteX115" fmla="*/ 6903720 w 11497454"/>
              <a:gd name="connsiteY115" fmla="*/ 0 h 6091161"/>
              <a:gd name="connsiteX116" fmla="*/ 6921594 w 11497454"/>
              <a:gd name="connsiteY116" fmla="*/ 0 h 6091161"/>
              <a:gd name="connsiteX117" fmla="*/ 6924293 w 11497454"/>
              <a:gd name="connsiteY117" fmla="*/ 12098 h 6091161"/>
              <a:gd name="connsiteX118" fmla="*/ 7060717 w 11497454"/>
              <a:gd name="connsiteY118" fmla="*/ 93961 h 6091161"/>
              <a:gd name="connsiteX119" fmla="*/ 7197142 w 11497454"/>
              <a:gd name="connsiteY119" fmla="*/ 12098 h 6091161"/>
              <a:gd name="connsiteX120" fmla="*/ 7199840 w 11497454"/>
              <a:gd name="connsiteY120" fmla="*/ 0 h 6091161"/>
              <a:gd name="connsiteX121" fmla="*/ 7217714 w 11497454"/>
              <a:gd name="connsiteY121" fmla="*/ 0 h 6091161"/>
              <a:gd name="connsiteX122" fmla="*/ 7220413 w 11497454"/>
              <a:gd name="connsiteY122" fmla="*/ 12098 h 6091161"/>
              <a:gd name="connsiteX123" fmla="*/ 7356837 w 11497454"/>
              <a:gd name="connsiteY123" fmla="*/ 93961 h 6091161"/>
              <a:gd name="connsiteX124" fmla="*/ 7493262 w 11497454"/>
              <a:gd name="connsiteY124" fmla="*/ 12098 h 6091161"/>
              <a:gd name="connsiteX125" fmla="*/ 7495960 w 11497454"/>
              <a:gd name="connsiteY125" fmla="*/ 0 h 6091161"/>
              <a:gd name="connsiteX126" fmla="*/ 7513834 w 11497454"/>
              <a:gd name="connsiteY126" fmla="*/ 0 h 6091161"/>
              <a:gd name="connsiteX127" fmla="*/ 7516533 w 11497454"/>
              <a:gd name="connsiteY127" fmla="*/ 12098 h 6091161"/>
              <a:gd name="connsiteX128" fmla="*/ 7652957 w 11497454"/>
              <a:gd name="connsiteY128" fmla="*/ 93961 h 6091161"/>
              <a:gd name="connsiteX129" fmla="*/ 7789382 w 11497454"/>
              <a:gd name="connsiteY129" fmla="*/ 12098 h 6091161"/>
              <a:gd name="connsiteX130" fmla="*/ 7792080 w 11497454"/>
              <a:gd name="connsiteY130" fmla="*/ 0 h 6091161"/>
              <a:gd name="connsiteX131" fmla="*/ 7809955 w 11497454"/>
              <a:gd name="connsiteY131" fmla="*/ 0 h 6091161"/>
              <a:gd name="connsiteX132" fmla="*/ 7812653 w 11497454"/>
              <a:gd name="connsiteY132" fmla="*/ 12098 h 6091161"/>
              <a:gd name="connsiteX133" fmla="*/ 7949077 w 11497454"/>
              <a:gd name="connsiteY133" fmla="*/ 93961 h 6091161"/>
              <a:gd name="connsiteX134" fmla="*/ 8085502 w 11497454"/>
              <a:gd name="connsiteY134" fmla="*/ 12098 h 6091161"/>
              <a:gd name="connsiteX135" fmla="*/ 8088200 w 11497454"/>
              <a:gd name="connsiteY135" fmla="*/ 0 h 6091161"/>
              <a:gd name="connsiteX136" fmla="*/ 8106074 w 11497454"/>
              <a:gd name="connsiteY136" fmla="*/ 0 h 6091161"/>
              <a:gd name="connsiteX137" fmla="*/ 8108772 w 11497454"/>
              <a:gd name="connsiteY137" fmla="*/ 12098 h 6091161"/>
              <a:gd name="connsiteX138" fmla="*/ 8245197 w 11497454"/>
              <a:gd name="connsiteY138" fmla="*/ 93961 h 6091161"/>
              <a:gd name="connsiteX139" fmla="*/ 8381622 w 11497454"/>
              <a:gd name="connsiteY139" fmla="*/ 12098 h 6091161"/>
              <a:gd name="connsiteX140" fmla="*/ 8384320 w 11497454"/>
              <a:gd name="connsiteY140" fmla="*/ 0 h 6091161"/>
              <a:gd name="connsiteX141" fmla="*/ 8402194 w 11497454"/>
              <a:gd name="connsiteY141" fmla="*/ 0 h 6091161"/>
              <a:gd name="connsiteX142" fmla="*/ 8404892 w 11497454"/>
              <a:gd name="connsiteY142" fmla="*/ 12098 h 6091161"/>
              <a:gd name="connsiteX143" fmla="*/ 8541317 w 11497454"/>
              <a:gd name="connsiteY143" fmla="*/ 93961 h 6091161"/>
              <a:gd name="connsiteX144" fmla="*/ 8677742 w 11497454"/>
              <a:gd name="connsiteY144" fmla="*/ 12098 h 6091161"/>
              <a:gd name="connsiteX145" fmla="*/ 8680440 w 11497454"/>
              <a:gd name="connsiteY145" fmla="*/ 0 h 6091161"/>
              <a:gd name="connsiteX146" fmla="*/ 8698315 w 11497454"/>
              <a:gd name="connsiteY146" fmla="*/ 0 h 6091161"/>
              <a:gd name="connsiteX147" fmla="*/ 8701013 w 11497454"/>
              <a:gd name="connsiteY147" fmla="*/ 12098 h 6091161"/>
              <a:gd name="connsiteX148" fmla="*/ 8837438 w 11497454"/>
              <a:gd name="connsiteY148" fmla="*/ 93961 h 6091161"/>
              <a:gd name="connsiteX149" fmla="*/ 8973863 w 11497454"/>
              <a:gd name="connsiteY149" fmla="*/ 12098 h 6091161"/>
              <a:gd name="connsiteX150" fmla="*/ 8976561 w 11497454"/>
              <a:gd name="connsiteY150" fmla="*/ 0 h 6091161"/>
              <a:gd name="connsiteX151" fmla="*/ 8994434 w 11497454"/>
              <a:gd name="connsiteY151" fmla="*/ 0 h 6091161"/>
              <a:gd name="connsiteX152" fmla="*/ 8997132 w 11497454"/>
              <a:gd name="connsiteY152" fmla="*/ 12098 h 6091161"/>
              <a:gd name="connsiteX153" fmla="*/ 9133557 w 11497454"/>
              <a:gd name="connsiteY153" fmla="*/ 93961 h 6091161"/>
              <a:gd name="connsiteX154" fmla="*/ 9269982 w 11497454"/>
              <a:gd name="connsiteY154" fmla="*/ 12098 h 6091161"/>
              <a:gd name="connsiteX155" fmla="*/ 9272680 w 11497454"/>
              <a:gd name="connsiteY155" fmla="*/ 0 h 6091161"/>
              <a:gd name="connsiteX156" fmla="*/ 9290554 w 11497454"/>
              <a:gd name="connsiteY156" fmla="*/ 0 h 6091161"/>
              <a:gd name="connsiteX157" fmla="*/ 9293252 w 11497454"/>
              <a:gd name="connsiteY157" fmla="*/ 12097 h 6091161"/>
              <a:gd name="connsiteX158" fmla="*/ 9429677 w 11497454"/>
              <a:gd name="connsiteY158" fmla="*/ 93961 h 6091161"/>
              <a:gd name="connsiteX159" fmla="*/ 9566102 w 11497454"/>
              <a:gd name="connsiteY159" fmla="*/ 12097 h 6091161"/>
              <a:gd name="connsiteX160" fmla="*/ 9568800 w 11497454"/>
              <a:gd name="connsiteY160" fmla="*/ 0 h 6091161"/>
              <a:gd name="connsiteX161" fmla="*/ 9586674 w 11497454"/>
              <a:gd name="connsiteY161" fmla="*/ 0 h 6091161"/>
              <a:gd name="connsiteX162" fmla="*/ 9589372 w 11497454"/>
              <a:gd name="connsiteY162" fmla="*/ 12097 h 6091161"/>
              <a:gd name="connsiteX163" fmla="*/ 9725797 w 11497454"/>
              <a:gd name="connsiteY163" fmla="*/ 93961 h 6091161"/>
              <a:gd name="connsiteX164" fmla="*/ 9862222 w 11497454"/>
              <a:gd name="connsiteY164" fmla="*/ 12097 h 6091161"/>
              <a:gd name="connsiteX165" fmla="*/ 9864920 w 11497454"/>
              <a:gd name="connsiteY165" fmla="*/ 0 h 6091161"/>
              <a:gd name="connsiteX166" fmla="*/ 9882794 w 11497454"/>
              <a:gd name="connsiteY166" fmla="*/ 0 h 6091161"/>
              <a:gd name="connsiteX167" fmla="*/ 9885492 w 11497454"/>
              <a:gd name="connsiteY167" fmla="*/ 12097 h 6091161"/>
              <a:gd name="connsiteX168" fmla="*/ 10021917 w 11497454"/>
              <a:gd name="connsiteY168" fmla="*/ 93960 h 6091161"/>
              <a:gd name="connsiteX169" fmla="*/ 10158342 w 11497454"/>
              <a:gd name="connsiteY169" fmla="*/ 12097 h 6091161"/>
              <a:gd name="connsiteX170" fmla="*/ 10161040 w 11497454"/>
              <a:gd name="connsiteY170" fmla="*/ 0 h 6091161"/>
              <a:gd name="connsiteX171" fmla="*/ 10178914 w 11497454"/>
              <a:gd name="connsiteY171" fmla="*/ 0 h 6091161"/>
              <a:gd name="connsiteX172" fmla="*/ 10181612 w 11497454"/>
              <a:gd name="connsiteY172" fmla="*/ 12097 h 6091161"/>
              <a:gd name="connsiteX173" fmla="*/ 10318037 w 11497454"/>
              <a:gd name="connsiteY173" fmla="*/ 93960 h 6091161"/>
              <a:gd name="connsiteX174" fmla="*/ 10454462 w 11497454"/>
              <a:gd name="connsiteY174" fmla="*/ 12097 h 6091161"/>
              <a:gd name="connsiteX175" fmla="*/ 10457160 w 11497454"/>
              <a:gd name="connsiteY175" fmla="*/ 0 h 6091161"/>
              <a:gd name="connsiteX176" fmla="*/ 10475036 w 11497454"/>
              <a:gd name="connsiteY176" fmla="*/ 0 h 6091161"/>
              <a:gd name="connsiteX177" fmla="*/ 10477733 w 11497454"/>
              <a:gd name="connsiteY177" fmla="*/ 12097 h 6091161"/>
              <a:gd name="connsiteX178" fmla="*/ 10614158 w 11497454"/>
              <a:gd name="connsiteY178" fmla="*/ 93960 h 6091161"/>
              <a:gd name="connsiteX179" fmla="*/ 10750583 w 11497454"/>
              <a:gd name="connsiteY179" fmla="*/ 12097 h 6091161"/>
              <a:gd name="connsiteX180" fmla="*/ 10753281 w 11497454"/>
              <a:gd name="connsiteY180" fmla="*/ 0 h 6091161"/>
              <a:gd name="connsiteX181" fmla="*/ 10771155 w 11497454"/>
              <a:gd name="connsiteY181" fmla="*/ 0 h 6091161"/>
              <a:gd name="connsiteX182" fmla="*/ 10773852 w 11497454"/>
              <a:gd name="connsiteY182" fmla="*/ 12097 h 6091161"/>
              <a:gd name="connsiteX183" fmla="*/ 10910277 w 11497454"/>
              <a:gd name="connsiteY183" fmla="*/ 93960 h 6091161"/>
              <a:gd name="connsiteX184" fmla="*/ 11046702 w 11497454"/>
              <a:gd name="connsiteY184" fmla="*/ 12097 h 6091161"/>
              <a:gd name="connsiteX185" fmla="*/ 11049400 w 11497454"/>
              <a:gd name="connsiteY185" fmla="*/ 0 h 6091161"/>
              <a:gd name="connsiteX186" fmla="*/ 11067275 w 11497454"/>
              <a:gd name="connsiteY186" fmla="*/ 0 h 6091161"/>
              <a:gd name="connsiteX187" fmla="*/ 11069972 w 11497454"/>
              <a:gd name="connsiteY187" fmla="*/ 12097 h 6091161"/>
              <a:gd name="connsiteX188" fmla="*/ 11206397 w 11497454"/>
              <a:gd name="connsiteY188" fmla="*/ 93960 h 6091161"/>
              <a:gd name="connsiteX189" fmla="*/ 11342822 w 11497454"/>
              <a:gd name="connsiteY189" fmla="*/ 12097 h 6091161"/>
              <a:gd name="connsiteX190" fmla="*/ 11345520 w 11497454"/>
              <a:gd name="connsiteY190" fmla="*/ 0 h 6091161"/>
              <a:gd name="connsiteX191" fmla="*/ 11497454 w 11497454"/>
              <a:gd name="connsiteY191" fmla="*/ 0 h 6091161"/>
              <a:gd name="connsiteX192" fmla="*/ 11497454 w 11497454"/>
              <a:gd name="connsiteY192" fmla="*/ 336590 h 6091161"/>
              <a:gd name="connsiteX193" fmla="*/ 11468668 w 11497454"/>
              <a:gd name="connsiteY193" fmla="*/ 343010 h 6091161"/>
              <a:gd name="connsiteX194" fmla="*/ 11386805 w 11497454"/>
              <a:gd name="connsiteY194" fmla="*/ 479435 h 6091161"/>
              <a:gd name="connsiteX195" fmla="*/ 11468668 w 11497454"/>
              <a:gd name="connsiteY195" fmla="*/ 615860 h 6091161"/>
              <a:gd name="connsiteX196" fmla="*/ 11497454 w 11497454"/>
              <a:gd name="connsiteY196" fmla="*/ 622279 h 6091161"/>
              <a:gd name="connsiteX197" fmla="*/ 11497454 w 11497454"/>
              <a:gd name="connsiteY197" fmla="*/ 632710 h 6091161"/>
              <a:gd name="connsiteX198" fmla="*/ 11468668 w 11497454"/>
              <a:gd name="connsiteY198" fmla="*/ 639130 h 6091161"/>
              <a:gd name="connsiteX199" fmla="*/ 11386805 w 11497454"/>
              <a:gd name="connsiteY199" fmla="*/ 775555 h 6091161"/>
              <a:gd name="connsiteX200" fmla="*/ 11468668 w 11497454"/>
              <a:gd name="connsiteY200" fmla="*/ 911980 h 6091161"/>
              <a:gd name="connsiteX201" fmla="*/ 11497454 w 11497454"/>
              <a:gd name="connsiteY201" fmla="*/ 918399 h 6091161"/>
              <a:gd name="connsiteX202" fmla="*/ 11497454 w 11497454"/>
              <a:gd name="connsiteY202" fmla="*/ 928830 h 6091161"/>
              <a:gd name="connsiteX203" fmla="*/ 11468668 w 11497454"/>
              <a:gd name="connsiteY203" fmla="*/ 935250 h 6091161"/>
              <a:gd name="connsiteX204" fmla="*/ 11386805 w 11497454"/>
              <a:gd name="connsiteY204" fmla="*/ 1071675 h 6091161"/>
              <a:gd name="connsiteX205" fmla="*/ 11468668 w 11497454"/>
              <a:gd name="connsiteY205" fmla="*/ 1208100 h 6091161"/>
              <a:gd name="connsiteX206" fmla="*/ 11497454 w 11497454"/>
              <a:gd name="connsiteY206" fmla="*/ 1214519 h 6091161"/>
              <a:gd name="connsiteX207" fmla="*/ 11497454 w 11497454"/>
              <a:gd name="connsiteY207" fmla="*/ 1224951 h 6091161"/>
              <a:gd name="connsiteX208" fmla="*/ 11468668 w 11497454"/>
              <a:gd name="connsiteY208" fmla="*/ 1231370 h 6091161"/>
              <a:gd name="connsiteX209" fmla="*/ 11386805 w 11497454"/>
              <a:gd name="connsiteY209" fmla="*/ 1367794 h 6091161"/>
              <a:gd name="connsiteX210" fmla="*/ 11468668 w 11497454"/>
              <a:gd name="connsiteY210" fmla="*/ 1504219 h 6091161"/>
              <a:gd name="connsiteX211" fmla="*/ 11497454 w 11497454"/>
              <a:gd name="connsiteY211" fmla="*/ 1510639 h 6091161"/>
              <a:gd name="connsiteX212" fmla="*/ 11497454 w 11497454"/>
              <a:gd name="connsiteY212" fmla="*/ 1521070 h 6091161"/>
              <a:gd name="connsiteX213" fmla="*/ 11468668 w 11497454"/>
              <a:gd name="connsiteY213" fmla="*/ 1527489 h 6091161"/>
              <a:gd name="connsiteX214" fmla="*/ 11386805 w 11497454"/>
              <a:gd name="connsiteY214" fmla="*/ 1663913 h 6091161"/>
              <a:gd name="connsiteX215" fmla="*/ 11468668 w 11497454"/>
              <a:gd name="connsiteY215" fmla="*/ 1800338 h 6091161"/>
              <a:gd name="connsiteX216" fmla="*/ 11497454 w 11497454"/>
              <a:gd name="connsiteY216" fmla="*/ 1806758 h 6091161"/>
              <a:gd name="connsiteX217" fmla="*/ 11497454 w 11497454"/>
              <a:gd name="connsiteY217" fmla="*/ 1817190 h 6091161"/>
              <a:gd name="connsiteX218" fmla="*/ 11468668 w 11497454"/>
              <a:gd name="connsiteY218" fmla="*/ 1823609 h 6091161"/>
              <a:gd name="connsiteX219" fmla="*/ 11386805 w 11497454"/>
              <a:gd name="connsiteY219" fmla="*/ 1960033 h 6091161"/>
              <a:gd name="connsiteX220" fmla="*/ 11468668 w 11497454"/>
              <a:gd name="connsiteY220" fmla="*/ 2096458 h 6091161"/>
              <a:gd name="connsiteX221" fmla="*/ 11497454 w 11497454"/>
              <a:gd name="connsiteY221" fmla="*/ 2102878 h 6091161"/>
              <a:gd name="connsiteX222" fmla="*/ 11497454 w 11497454"/>
              <a:gd name="connsiteY222" fmla="*/ 2113309 h 6091161"/>
              <a:gd name="connsiteX223" fmla="*/ 11468668 w 11497454"/>
              <a:gd name="connsiteY223" fmla="*/ 2119729 h 6091161"/>
              <a:gd name="connsiteX224" fmla="*/ 11386805 w 11497454"/>
              <a:gd name="connsiteY224" fmla="*/ 2256154 h 6091161"/>
              <a:gd name="connsiteX225" fmla="*/ 11468668 w 11497454"/>
              <a:gd name="connsiteY225" fmla="*/ 2392578 h 6091161"/>
              <a:gd name="connsiteX226" fmla="*/ 11497454 w 11497454"/>
              <a:gd name="connsiteY226" fmla="*/ 2398998 h 6091161"/>
              <a:gd name="connsiteX227" fmla="*/ 11497454 w 11497454"/>
              <a:gd name="connsiteY227" fmla="*/ 2409429 h 6091161"/>
              <a:gd name="connsiteX228" fmla="*/ 11468668 w 11497454"/>
              <a:gd name="connsiteY228" fmla="*/ 2415849 h 6091161"/>
              <a:gd name="connsiteX229" fmla="*/ 11386805 w 11497454"/>
              <a:gd name="connsiteY229" fmla="*/ 2552273 h 6091161"/>
              <a:gd name="connsiteX230" fmla="*/ 11468668 w 11497454"/>
              <a:gd name="connsiteY230" fmla="*/ 2688698 h 6091161"/>
              <a:gd name="connsiteX231" fmla="*/ 11497454 w 11497454"/>
              <a:gd name="connsiteY231" fmla="*/ 2695118 h 6091161"/>
              <a:gd name="connsiteX232" fmla="*/ 11497454 w 11497454"/>
              <a:gd name="connsiteY232" fmla="*/ 2705549 h 6091161"/>
              <a:gd name="connsiteX233" fmla="*/ 11468668 w 11497454"/>
              <a:gd name="connsiteY233" fmla="*/ 2711969 h 6091161"/>
              <a:gd name="connsiteX234" fmla="*/ 11386805 w 11497454"/>
              <a:gd name="connsiteY234" fmla="*/ 2848393 h 6091161"/>
              <a:gd name="connsiteX235" fmla="*/ 11468668 w 11497454"/>
              <a:gd name="connsiteY235" fmla="*/ 2984818 h 6091161"/>
              <a:gd name="connsiteX236" fmla="*/ 11497454 w 11497454"/>
              <a:gd name="connsiteY236" fmla="*/ 2991238 h 6091161"/>
              <a:gd name="connsiteX237" fmla="*/ 11497454 w 11497454"/>
              <a:gd name="connsiteY237" fmla="*/ 3001669 h 6091161"/>
              <a:gd name="connsiteX238" fmla="*/ 11468668 w 11497454"/>
              <a:gd name="connsiteY238" fmla="*/ 3008089 h 6091161"/>
              <a:gd name="connsiteX239" fmla="*/ 11386805 w 11497454"/>
              <a:gd name="connsiteY239" fmla="*/ 3144513 h 6091161"/>
              <a:gd name="connsiteX240" fmla="*/ 11468668 w 11497454"/>
              <a:gd name="connsiteY240" fmla="*/ 3280938 h 6091161"/>
              <a:gd name="connsiteX241" fmla="*/ 11497454 w 11497454"/>
              <a:gd name="connsiteY241" fmla="*/ 3287357 h 6091161"/>
              <a:gd name="connsiteX242" fmla="*/ 11497454 w 11497454"/>
              <a:gd name="connsiteY242" fmla="*/ 3297789 h 6091161"/>
              <a:gd name="connsiteX243" fmla="*/ 11468668 w 11497454"/>
              <a:gd name="connsiteY243" fmla="*/ 3304208 h 6091161"/>
              <a:gd name="connsiteX244" fmla="*/ 11386805 w 11497454"/>
              <a:gd name="connsiteY244" fmla="*/ 3440633 h 6091161"/>
              <a:gd name="connsiteX245" fmla="*/ 11468668 w 11497454"/>
              <a:gd name="connsiteY245" fmla="*/ 3577058 h 6091161"/>
              <a:gd name="connsiteX246" fmla="*/ 11497454 w 11497454"/>
              <a:gd name="connsiteY246" fmla="*/ 3583477 h 6091161"/>
              <a:gd name="connsiteX247" fmla="*/ 11497454 w 11497454"/>
              <a:gd name="connsiteY247" fmla="*/ 3593909 h 6091161"/>
              <a:gd name="connsiteX248" fmla="*/ 11468668 w 11497454"/>
              <a:gd name="connsiteY248" fmla="*/ 3600328 h 6091161"/>
              <a:gd name="connsiteX249" fmla="*/ 11386805 w 11497454"/>
              <a:gd name="connsiteY249" fmla="*/ 3736753 h 6091161"/>
              <a:gd name="connsiteX250" fmla="*/ 11468668 w 11497454"/>
              <a:gd name="connsiteY250" fmla="*/ 3873178 h 6091161"/>
              <a:gd name="connsiteX251" fmla="*/ 11497454 w 11497454"/>
              <a:gd name="connsiteY251" fmla="*/ 3879598 h 6091161"/>
              <a:gd name="connsiteX252" fmla="*/ 11497454 w 11497454"/>
              <a:gd name="connsiteY252" fmla="*/ 3890029 h 6091161"/>
              <a:gd name="connsiteX253" fmla="*/ 11468668 w 11497454"/>
              <a:gd name="connsiteY253" fmla="*/ 3896449 h 6091161"/>
              <a:gd name="connsiteX254" fmla="*/ 11386805 w 11497454"/>
              <a:gd name="connsiteY254" fmla="*/ 4032873 h 6091161"/>
              <a:gd name="connsiteX255" fmla="*/ 11468668 w 11497454"/>
              <a:gd name="connsiteY255" fmla="*/ 4169298 h 6091161"/>
              <a:gd name="connsiteX256" fmla="*/ 11497454 w 11497454"/>
              <a:gd name="connsiteY256" fmla="*/ 4175718 h 6091161"/>
              <a:gd name="connsiteX257" fmla="*/ 11497454 w 11497454"/>
              <a:gd name="connsiteY257" fmla="*/ 4186149 h 6091161"/>
              <a:gd name="connsiteX258" fmla="*/ 11468668 w 11497454"/>
              <a:gd name="connsiteY258" fmla="*/ 4192569 h 6091161"/>
              <a:gd name="connsiteX259" fmla="*/ 11386805 w 11497454"/>
              <a:gd name="connsiteY259" fmla="*/ 4328993 h 6091161"/>
              <a:gd name="connsiteX260" fmla="*/ 11468668 w 11497454"/>
              <a:gd name="connsiteY260" fmla="*/ 4465418 h 6091161"/>
              <a:gd name="connsiteX261" fmla="*/ 11497454 w 11497454"/>
              <a:gd name="connsiteY261" fmla="*/ 4471838 h 6091161"/>
              <a:gd name="connsiteX262" fmla="*/ 11497454 w 11497454"/>
              <a:gd name="connsiteY262" fmla="*/ 4482269 h 6091161"/>
              <a:gd name="connsiteX263" fmla="*/ 11468668 w 11497454"/>
              <a:gd name="connsiteY263" fmla="*/ 4488689 h 6091161"/>
              <a:gd name="connsiteX264" fmla="*/ 11386805 w 11497454"/>
              <a:gd name="connsiteY264" fmla="*/ 4625113 h 6091161"/>
              <a:gd name="connsiteX265" fmla="*/ 11468668 w 11497454"/>
              <a:gd name="connsiteY265" fmla="*/ 4761538 h 6091161"/>
              <a:gd name="connsiteX266" fmla="*/ 11497454 w 11497454"/>
              <a:gd name="connsiteY266" fmla="*/ 4767958 h 6091161"/>
              <a:gd name="connsiteX267" fmla="*/ 11497454 w 11497454"/>
              <a:gd name="connsiteY267" fmla="*/ 4778389 h 6091161"/>
              <a:gd name="connsiteX268" fmla="*/ 11468668 w 11497454"/>
              <a:gd name="connsiteY268" fmla="*/ 4784809 h 6091161"/>
              <a:gd name="connsiteX269" fmla="*/ 11386805 w 11497454"/>
              <a:gd name="connsiteY269" fmla="*/ 4921233 h 6091161"/>
              <a:gd name="connsiteX270" fmla="*/ 11468668 w 11497454"/>
              <a:gd name="connsiteY270" fmla="*/ 5057658 h 6091161"/>
              <a:gd name="connsiteX271" fmla="*/ 11497454 w 11497454"/>
              <a:gd name="connsiteY271" fmla="*/ 5064078 h 6091161"/>
              <a:gd name="connsiteX272" fmla="*/ 11497454 w 11497454"/>
              <a:gd name="connsiteY272" fmla="*/ 5074509 h 6091161"/>
              <a:gd name="connsiteX273" fmla="*/ 11468668 w 11497454"/>
              <a:gd name="connsiteY273" fmla="*/ 5080929 h 6091161"/>
              <a:gd name="connsiteX274" fmla="*/ 11386805 w 11497454"/>
              <a:gd name="connsiteY274" fmla="*/ 5217353 h 6091161"/>
              <a:gd name="connsiteX275" fmla="*/ 11468668 w 11497454"/>
              <a:gd name="connsiteY275" fmla="*/ 5353778 h 6091161"/>
              <a:gd name="connsiteX276" fmla="*/ 11497454 w 11497454"/>
              <a:gd name="connsiteY276" fmla="*/ 5360198 h 6091161"/>
              <a:gd name="connsiteX277" fmla="*/ 11497454 w 11497454"/>
              <a:gd name="connsiteY277" fmla="*/ 5370629 h 6091161"/>
              <a:gd name="connsiteX278" fmla="*/ 11468668 w 11497454"/>
              <a:gd name="connsiteY278" fmla="*/ 5377049 h 6091161"/>
              <a:gd name="connsiteX279" fmla="*/ 11386805 w 11497454"/>
              <a:gd name="connsiteY279" fmla="*/ 5513473 h 6091161"/>
              <a:gd name="connsiteX280" fmla="*/ 11468668 w 11497454"/>
              <a:gd name="connsiteY280" fmla="*/ 5649898 h 6091161"/>
              <a:gd name="connsiteX281" fmla="*/ 11497454 w 11497454"/>
              <a:gd name="connsiteY281" fmla="*/ 5656318 h 6091161"/>
              <a:gd name="connsiteX282" fmla="*/ 11497454 w 11497454"/>
              <a:gd name="connsiteY282" fmla="*/ 5666749 h 6091161"/>
              <a:gd name="connsiteX283" fmla="*/ 11468668 w 11497454"/>
              <a:gd name="connsiteY283" fmla="*/ 5673169 h 6091161"/>
              <a:gd name="connsiteX284" fmla="*/ 11386805 w 11497454"/>
              <a:gd name="connsiteY284" fmla="*/ 5809593 h 6091161"/>
              <a:gd name="connsiteX285" fmla="*/ 11468668 w 11497454"/>
              <a:gd name="connsiteY285" fmla="*/ 5946018 h 6091161"/>
              <a:gd name="connsiteX286" fmla="*/ 11497454 w 11497454"/>
              <a:gd name="connsiteY286" fmla="*/ 5952438 h 6091161"/>
              <a:gd name="connsiteX287" fmla="*/ 11497454 w 11497454"/>
              <a:gd name="connsiteY287" fmla="*/ 6091161 h 6091161"/>
              <a:gd name="connsiteX288" fmla="*/ 11307234 w 11497454"/>
              <a:gd name="connsiteY288" fmla="*/ 6091161 h 6091161"/>
              <a:gd name="connsiteX289" fmla="*/ 11276312 w 11497454"/>
              <a:gd name="connsiteY289" fmla="*/ 6049642 h 6091161"/>
              <a:gd name="connsiteX290" fmla="*/ 11171618 w 11497454"/>
              <a:gd name="connsiteY290" fmla="*/ 6010383 h 6091161"/>
              <a:gd name="connsiteX291" fmla="*/ 11066924 w 11497454"/>
              <a:gd name="connsiteY291" fmla="*/ 6049642 h 6091161"/>
              <a:gd name="connsiteX292" fmla="*/ 11036002 w 11497454"/>
              <a:gd name="connsiteY292" fmla="*/ 6091161 h 6091161"/>
              <a:gd name="connsiteX293" fmla="*/ 11011114 w 11497454"/>
              <a:gd name="connsiteY293" fmla="*/ 6091161 h 6091161"/>
              <a:gd name="connsiteX294" fmla="*/ 10980192 w 11497454"/>
              <a:gd name="connsiteY294" fmla="*/ 6049642 h 6091161"/>
              <a:gd name="connsiteX295" fmla="*/ 10875498 w 11497454"/>
              <a:gd name="connsiteY295" fmla="*/ 6010383 h 6091161"/>
              <a:gd name="connsiteX296" fmla="*/ 10770804 w 11497454"/>
              <a:gd name="connsiteY296" fmla="*/ 6049642 h 6091161"/>
              <a:gd name="connsiteX297" fmla="*/ 10739882 w 11497454"/>
              <a:gd name="connsiteY297" fmla="*/ 6091161 h 6091161"/>
              <a:gd name="connsiteX298" fmla="*/ 10714995 w 11497454"/>
              <a:gd name="connsiteY298" fmla="*/ 6091161 h 6091161"/>
              <a:gd name="connsiteX299" fmla="*/ 10684073 w 11497454"/>
              <a:gd name="connsiteY299" fmla="*/ 6049642 h 6091161"/>
              <a:gd name="connsiteX300" fmla="*/ 10579379 w 11497454"/>
              <a:gd name="connsiteY300" fmla="*/ 6010383 h 6091161"/>
              <a:gd name="connsiteX301" fmla="*/ 10474685 w 11497454"/>
              <a:gd name="connsiteY301" fmla="*/ 6049642 h 6091161"/>
              <a:gd name="connsiteX302" fmla="*/ 10443763 w 11497454"/>
              <a:gd name="connsiteY302" fmla="*/ 6091161 h 6091161"/>
              <a:gd name="connsiteX303" fmla="*/ 10418874 w 11497454"/>
              <a:gd name="connsiteY303" fmla="*/ 6091161 h 6091161"/>
              <a:gd name="connsiteX304" fmla="*/ 10387952 w 11497454"/>
              <a:gd name="connsiteY304" fmla="*/ 6049642 h 6091161"/>
              <a:gd name="connsiteX305" fmla="*/ 10283258 w 11497454"/>
              <a:gd name="connsiteY305" fmla="*/ 6010383 h 6091161"/>
              <a:gd name="connsiteX306" fmla="*/ 10178564 w 11497454"/>
              <a:gd name="connsiteY306" fmla="*/ 6049642 h 6091161"/>
              <a:gd name="connsiteX307" fmla="*/ 10147642 w 11497454"/>
              <a:gd name="connsiteY307" fmla="*/ 6091161 h 6091161"/>
              <a:gd name="connsiteX308" fmla="*/ 10122754 w 11497454"/>
              <a:gd name="connsiteY308" fmla="*/ 6091161 h 6091161"/>
              <a:gd name="connsiteX309" fmla="*/ 10091832 w 11497454"/>
              <a:gd name="connsiteY309" fmla="*/ 6049642 h 6091161"/>
              <a:gd name="connsiteX310" fmla="*/ 9987138 w 11497454"/>
              <a:gd name="connsiteY310" fmla="*/ 6010383 h 6091161"/>
              <a:gd name="connsiteX311" fmla="*/ 9882444 w 11497454"/>
              <a:gd name="connsiteY311" fmla="*/ 6049642 h 6091161"/>
              <a:gd name="connsiteX312" fmla="*/ 9851522 w 11497454"/>
              <a:gd name="connsiteY312" fmla="*/ 6091161 h 6091161"/>
              <a:gd name="connsiteX313" fmla="*/ 9826634 w 11497454"/>
              <a:gd name="connsiteY313" fmla="*/ 6091161 h 6091161"/>
              <a:gd name="connsiteX314" fmla="*/ 9795712 w 11497454"/>
              <a:gd name="connsiteY314" fmla="*/ 6049642 h 6091161"/>
              <a:gd name="connsiteX315" fmla="*/ 9691018 w 11497454"/>
              <a:gd name="connsiteY315" fmla="*/ 6010383 h 6091161"/>
              <a:gd name="connsiteX316" fmla="*/ 9586324 w 11497454"/>
              <a:gd name="connsiteY316" fmla="*/ 6049642 h 6091161"/>
              <a:gd name="connsiteX317" fmla="*/ 9555402 w 11497454"/>
              <a:gd name="connsiteY317" fmla="*/ 6091161 h 6091161"/>
              <a:gd name="connsiteX318" fmla="*/ 9530515 w 11497454"/>
              <a:gd name="connsiteY318" fmla="*/ 6091161 h 6091161"/>
              <a:gd name="connsiteX319" fmla="*/ 9499592 w 11497454"/>
              <a:gd name="connsiteY319" fmla="*/ 6049642 h 6091161"/>
              <a:gd name="connsiteX320" fmla="*/ 9394898 w 11497454"/>
              <a:gd name="connsiteY320" fmla="*/ 6010383 h 6091161"/>
              <a:gd name="connsiteX321" fmla="*/ 9290204 w 11497454"/>
              <a:gd name="connsiteY321" fmla="*/ 6049642 h 6091161"/>
              <a:gd name="connsiteX322" fmla="*/ 9259282 w 11497454"/>
              <a:gd name="connsiteY322" fmla="*/ 6091161 h 6091161"/>
              <a:gd name="connsiteX323" fmla="*/ 9234394 w 11497454"/>
              <a:gd name="connsiteY323" fmla="*/ 6091161 h 6091161"/>
              <a:gd name="connsiteX324" fmla="*/ 9203472 w 11497454"/>
              <a:gd name="connsiteY324" fmla="*/ 6049642 h 6091161"/>
              <a:gd name="connsiteX325" fmla="*/ 9098778 w 11497454"/>
              <a:gd name="connsiteY325" fmla="*/ 6010383 h 6091161"/>
              <a:gd name="connsiteX326" fmla="*/ 8994084 w 11497454"/>
              <a:gd name="connsiteY326" fmla="*/ 6049642 h 6091161"/>
              <a:gd name="connsiteX327" fmla="*/ 8963162 w 11497454"/>
              <a:gd name="connsiteY327" fmla="*/ 6091161 h 6091161"/>
              <a:gd name="connsiteX328" fmla="*/ 8938276 w 11497454"/>
              <a:gd name="connsiteY328" fmla="*/ 6091161 h 6091161"/>
              <a:gd name="connsiteX329" fmla="*/ 8907353 w 11497454"/>
              <a:gd name="connsiteY329" fmla="*/ 6049642 h 6091161"/>
              <a:gd name="connsiteX330" fmla="*/ 8802659 w 11497454"/>
              <a:gd name="connsiteY330" fmla="*/ 6010383 h 6091161"/>
              <a:gd name="connsiteX331" fmla="*/ 8697965 w 11497454"/>
              <a:gd name="connsiteY331" fmla="*/ 6049642 h 6091161"/>
              <a:gd name="connsiteX332" fmla="*/ 8667043 w 11497454"/>
              <a:gd name="connsiteY332" fmla="*/ 6091161 h 6091161"/>
              <a:gd name="connsiteX333" fmla="*/ 8642154 w 11497454"/>
              <a:gd name="connsiteY333" fmla="*/ 6091161 h 6091161"/>
              <a:gd name="connsiteX334" fmla="*/ 8611232 w 11497454"/>
              <a:gd name="connsiteY334" fmla="*/ 6049642 h 6091161"/>
              <a:gd name="connsiteX335" fmla="*/ 8506538 w 11497454"/>
              <a:gd name="connsiteY335" fmla="*/ 6010383 h 6091161"/>
              <a:gd name="connsiteX336" fmla="*/ 8401844 w 11497454"/>
              <a:gd name="connsiteY336" fmla="*/ 6049642 h 6091161"/>
              <a:gd name="connsiteX337" fmla="*/ 8370922 w 11497454"/>
              <a:gd name="connsiteY337" fmla="*/ 6091161 h 6091161"/>
              <a:gd name="connsiteX338" fmla="*/ 8346034 w 11497454"/>
              <a:gd name="connsiteY338" fmla="*/ 6091161 h 6091161"/>
              <a:gd name="connsiteX339" fmla="*/ 8315112 w 11497454"/>
              <a:gd name="connsiteY339" fmla="*/ 6049642 h 6091161"/>
              <a:gd name="connsiteX340" fmla="*/ 8210418 w 11497454"/>
              <a:gd name="connsiteY340" fmla="*/ 6010383 h 6091161"/>
              <a:gd name="connsiteX341" fmla="*/ 8105724 w 11497454"/>
              <a:gd name="connsiteY341" fmla="*/ 6049642 h 6091161"/>
              <a:gd name="connsiteX342" fmla="*/ 8074802 w 11497454"/>
              <a:gd name="connsiteY342" fmla="*/ 6091161 h 6091161"/>
              <a:gd name="connsiteX343" fmla="*/ 8049915 w 11497454"/>
              <a:gd name="connsiteY343" fmla="*/ 6091161 h 6091161"/>
              <a:gd name="connsiteX344" fmla="*/ 8018992 w 11497454"/>
              <a:gd name="connsiteY344" fmla="*/ 6049641 h 6091161"/>
              <a:gd name="connsiteX345" fmla="*/ 7914298 w 11497454"/>
              <a:gd name="connsiteY345" fmla="*/ 6010383 h 6091161"/>
              <a:gd name="connsiteX346" fmla="*/ 7809604 w 11497454"/>
              <a:gd name="connsiteY346" fmla="*/ 6049641 h 6091161"/>
              <a:gd name="connsiteX347" fmla="*/ 7778682 w 11497454"/>
              <a:gd name="connsiteY347" fmla="*/ 6091161 h 6091161"/>
              <a:gd name="connsiteX348" fmla="*/ 7753795 w 11497454"/>
              <a:gd name="connsiteY348" fmla="*/ 6091161 h 6091161"/>
              <a:gd name="connsiteX349" fmla="*/ 7722872 w 11497454"/>
              <a:gd name="connsiteY349" fmla="*/ 6049642 h 6091161"/>
              <a:gd name="connsiteX350" fmla="*/ 7618178 w 11497454"/>
              <a:gd name="connsiteY350" fmla="*/ 6010383 h 6091161"/>
              <a:gd name="connsiteX351" fmla="*/ 7513484 w 11497454"/>
              <a:gd name="connsiteY351" fmla="*/ 6049642 h 6091161"/>
              <a:gd name="connsiteX352" fmla="*/ 7482562 w 11497454"/>
              <a:gd name="connsiteY352" fmla="*/ 6091161 h 6091161"/>
              <a:gd name="connsiteX353" fmla="*/ 7457675 w 11497454"/>
              <a:gd name="connsiteY353" fmla="*/ 6091161 h 6091161"/>
              <a:gd name="connsiteX354" fmla="*/ 7426752 w 11497454"/>
              <a:gd name="connsiteY354" fmla="*/ 6049642 h 6091161"/>
              <a:gd name="connsiteX355" fmla="*/ 7322058 w 11497454"/>
              <a:gd name="connsiteY355" fmla="*/ 6010383 h 6091161"/>
              <a:gd name="connsiteX356" fmla="*/ 7217364 w 11497454"/>
              <a:gd name="connsiteY356" fmla="*/ 6049642 h 6091161"/>
              <a:gd name="connsiteX357" fmla="*/ 7186442 w 11497454"/>
              <a:gd name="connsiteY357" fmla="*/ 6091161 h 6091161"/>
              <a:gd name="connsiteX358" fmla="*/ 7161555 w 11497454"/>
              <a:gd name="connsiteY358" fmla="*/ 6091161 h 6091161"/>
              <a:gd name="connsiteX359" fmla="*/ 7130632 w 11497454"/>
              <a:gd name="connsiteY359" fmla="*/ 6049642 h 6091161"/>
              <a:gd name="connsiteX360" fmla="*/ 7025938 w 11497454"/>
              <a:gd name="connsiteY360" fmla="*/ 6010383 h 6091161"/>
              <a:gd name="connsiteX361" fmla="*/ 6921244 w 11497454"/>
              <a:gd name="connsiteY361" fmla="*/ 6049642 h 6091161"/>
              <a:gd name="connsiteX362" fmla="*/ 6890322 w 11497454"/>
              <a:gd name="connsiteY362" fmla="*/ 6091161 h 6091161"/>
              <a:gd name="connsiteX363" fmla="*/ 6865435 w 11497454"/>
              <a:gd name="connsiteY363" fmla="*/ 6091161 h 6091161"/>
              <a:gd name="connsiteX364" fmla="*/ 6834512 w 11497454"/>
              <a:gd name="connsiteY364" fmla="*/ 6049641 h 6091161"/>
              <a:gd name="connsiteX365" fmla="*/ 6729818 w 11497454"/>
              <a:gd name="connsiteY365" fmla="*/ 6010383 h 6091161"/>
              <a:gd name="connsiteX366" fmla="*/ 6625124 w 11497454"/>
              <a:gd name="connsiteY366" fmla="*/ 6049641 h 6091161"/>
              <a:gd name="connsiteX367" fmla="*/ 6594202 w 11497454"/>
              <a:gd name="connsiteY367" fmla="*/ 6091161 h 6091161"/>
              <a:gd name="connsiteX368" fmla="*/ 6569316 w 11497454"/>
              <a:gd name="connsiteY368" fmla="*/ 6091161 h 6091161"/>
              <a:gd name="connsiteX369" fmla="*/ 6538393 w 11497454"/>
              <a:gd name="connsiteY369" fmla="*/ 6049641 h 6091161"/>
              <a:gd name="connsiteX370" fmla="*/ 6433699 w 11497454"/>
              <a:gd name="connsiteY370" fmla="*/ 6010383 h 6091161"/>
              <a:gd name="connsiteX371" fmla="*/ 6329005 w 11497454"/>
              <a:gd name="connsiteY371" fmla="*/ 6049641 h 6091161"/>
              <a:gd name="connsiteX372" fmla="*/ 6298083 w 11497454"/>
              <a:gd name="connsiteY372" fmla="*/ 6091161 h 6091161"/>
              <a:gd name="connsiteX373" fmla="*/ 6273195 w 11497454"/>
              <a:gd name="connsiteY373" fmla="*/ 6091161 h 6091161"/>
              <a:gd name="connsiteX374" fmla="*/ 6242272 w 11497454"/>
              <a:gd name="connsiteY374" fmla="*/ 6049641 h 6091161"/>
              <a:gd name="connsiteX375" fmla="*/ 6137578 w 11497454"/>
              <a:gd name="connsiteY375" fmla="*/ 6010383 h 6091161"/>
              <a:gd name="connsiteX376" fmla="*/ 6032884 w 11497454"/>
              <a:gd name="connsiteY376" fmla="*/ 6049641 h 6091161"/>
              <a:gd name="connsiteX377" fmla="*/ 6001962 w 11497454"/>
              <a:gd name="connsiteY377" fmla="*/ 6091161 h 6091161"/>
              <a:gd name="connsiteX378" fmla="*/ 5977075 w 11497454"/>
              <a:gd name="connsiteY378" fmla="*/ 6091161 h 6091161"/>
              <a:gd name="connsiteX379" fmla="*/ 5946152 w 11497454"/>
              <a:gd name="connsiteY379" fmla="*/ 6049641 h 6091161"/>
              <a:gd name="connsiteX380" fmla="*/ 5841458 w 11497454"/>
              <a:gd name="connsiteY380" fmla="*/ 6010383 h 6091161"/>
              <a:gd name="connsiteX381" fmla="*/ 5736765 w 11497454"/>
              <a:gd name="connsiteY381" fmla="*/ 6049641 h 6091161"/>
              <a:gd name="connsiteX382" fmla="*/ 5705843 w 11497454"/>
              <a:gd name="connsiteY382" fmla="*/ 6091161 h 6091161"/>
              <a:gd name="connsiteX383" fmla="*/ 5680955 w 11497454"/>
              <a:gd name="connsiteY383" fmla="*/ 6091161 h 6091161"/>
              <a:gd name="connsiteX384" fmla="*/ 5650033 w 11497454"/>
              <a:gd name="connsiteY384" fmla="*/ 6049641 h 6091161"/>
              <a:gd name="connsiteX385" fmla="*/ 5545338 w 11497454"/>
              <a:gd name="connsiteY385" fmla="*/ 6010383 h 6091161"/>
              <a:gd name="connsiteX386" fmla="*/ 5440645 w 11497454"/>
              <a:gd name="connsiteY386" fmla="*/ 6049641 h 6091161"/>
              <a:gd name="connsiteX387" fmla="*/ 5409723 w 11497454"/>
              <a:gd name="connsiteY387" fmla="*/ 6091161 h 6091161"/>
              <a:gd name="connsiteX388" fmla="*/ 5384835 w 11497454"/>
              <a:gd name="connsiteY388" fmla="*/ 6091161 h 6091161"/>
              <a:gd name="connsiteX389" fmla="*/ 5353914 w 11497454"/>
              <a:gd name="connsiteY389" fmla="*/ 6049641 h 6091161"/>
              <a:gd name="connsiteX390" fmla="*/ 5249219 w 11497454"/>
              <a:gd name="connsiteY390" fmla="*/ 6010383 h 6091161"/>
              <a:gd name="connsiteX391" fmla="*/ 5144525 w 11497454"/>
              <a:gd name="connsiteY391" fmla="*/ 6049641 h 6091161"/>
              <a:gd name="connsiteX392" fmla="*/ 5113603 w 11497454"/>
              <a:gd name="connsiteY392" fmla="*/ 6091161 h 6091161"/>
              <a:gd name="connsiteX393" fmla="*/ 5088716 w 11497454"/>
              <a:gd name="connsiteY393" fmla="*/ 6091161 h 6091161"/>
              <a:gd name="connsiteX394" fmla="*/ 5057793 w 11497454"/>
              <a:gd name="connsiteY394" fmla="*/ 6049641 h 6091161"/>
              <a:gd name="connsiteX395" fmla="*/ 4953098 w 11497454"/>
              <a:gd name="connsiteY395" fmla="*/ 6010383 h 6091161"/>
              <a:gd name="connsiteX396" fmla="*/ 4848405 w 11497454"/>
              <a:gd name="connsiteY396" fmla="*/ 6049641 h 6091161"/>
              <a:gd name="connsiteX397" fmla="*/ 4817484 w 11497454"/>
              <a:gd name="connsiteY397" fmla="*/ 6091161 h 6091161"/>
              <a:gd name="connsiteX398" fmla="*/ 4792597 w 11497454"/>
              <a:gd name="connsiteY398" fmla="*/ 6091161 h 6091161"/>
              <a:gd name="connsiteX399" fmla="*/ 4761676 w 11497454"/>
              <a:gd name="connsiteY399" fmla="*/ 6049641 h 6091161"/>
              <a:gd name="connsiteX400" fmla="*/ 4656980 w 11497454"/>
              <a:gd name="connsiteY400" fmla="*/ 6010383 h 6091161"/>
              <a:gd name="connsiteX401" fmla="*/ 4552286 w 11497454"/>
              <a:gd name="connsiteY401" fmla="*/ 6049641 h 6091161"/>
              <a:gd name="connsiteX402" fmla="*/ 4521363 w 11497454"/>
              <a:gd name="connsiteY402" fmla="*/ 6091161 h 6091161"/>
              <a:gd name="connsiteX403" fmla="*/ 4496476 w 11497454"/>
              <a:gd name="connsiteY403" fmla="*/ 6091161 h 6091161"/>
              <a:gd name="connsiteX404" fmla="*/ 4465554 w 11497454"/>
              <a:gd name="connsiteY404" fmla="*/ 6049641 h 6091161"/>
              <a:gd name="connsiteX405" fmla="*/ 4360860 w 11497454"/>
              <a:gd name="connsiteY405" fmla="*/ 6010383 h 6091161"/>
              <a:gd name="connsiteX406" fmla="*/ 4256167 w 11497454"/>
              <a:gd name="connsiteY406" fmla="*/ 6049641 h 6091161"/>
              <a:gd name="connsiteX407" fmla="*/ 4225243 w 11497454"/>
              <a:gd name="connsiteY407" fmla="*/ 6091161 h 6091161"/>
              <a:gd name="connsiteX408" fmla="*/ 4200358 w 11497454"/>
              <a:gd name="connsiteY408" fmla="*/ 6091161 h 6091161"/>
              <a:gd name="connsiteX409" fmla="*/ 4169432 w 11497454"/>
              <a:gd name="connsiteY409" fmla="*/ 6049642 h 6091161"/>
              <a:gd name="connsiteX410" fmla="*/ 4064739 w 11497454"/>
              <a:gd name="connsiteY410" fmla="*/ 6010383 h 6091161"/>
              <a:gd name="connsiteX411" fmla="*/ 3960046 w 11497454"/>
              <a:gd name="connsiteY411" fmla="*/ 6049642 h 6091161"/>
              <a:gd name="connsiteX412" fmla="*/ 3929127 w 11497454"/>
              <a:gd name="connsiteY412" fmla="*/ 6091161 h 6091161"/>
              <a:gd name="connsiteX413" fmla="*/ 3904238 w 11497454"/>
              <a:gd name="connsiteY413" fmla="*/ 6091161 h 6091161"/>
              <a:gd name="connsiteX414" fmla="*/ 3873314 w 11497454"/>
              <a:gd name="connsiteY414" fmla="*/ 6049642 h 6091161"/>
              <a:gd name="connsiteX415" fmla="*/ 3768627 w 11497454"/>
              <a:gd name="connsiteY415" fmla="*/ 6010383 h 6091161"/>
              <a:gd name="connsiteX416" fmla="*/ 3663932 w 11497454"/>
              <a:gd name="connsiteY416" fmla="*/ 6049642 h 6091161"/>
              <a:gd name="connsiteX417" fmla="*/ 3633011 w 11497454"/>
              <a:gd name="connsiteY417" fmla="*/ 6091161 h 6091161"/>
              <a:gd name="connsiteX418" fmla="*/ 3608124 w 11497454"/>
              <a:gd name="connsiteY418" fmla="*/ 6091161 h 6091161"/>
              <a:gd name="connsiteX419" fmla="*/ 3577200 w 11497454"/>
              <a:gd name="connsiteY419" fmla="*/ 6049642 h 6091161"/>
              <a:gd name="connsiteX420" fmla="*/ 3472507 w 11497454"/>
              <a:gd name="connsiteY420" fmla="*/ 6010383 h 6091161"/>
              <a:gd name="connsiteX421" fmla="*/ 3367811 w 11497454"/>
              <a:gd name="connsiteY421" fmla="*/ 6049642 h 6091161"/>
              <a:gd name="connsiteX422" fmla="*/ 3336889 w 11497454"/>
              <a:gd name="connsiteY422" fmla="*/ 6091161 h 6091161"/>
              <a:gd name="connsiteX423" fmla="*/ 3312003 w 11497454"/>
              <a:gd name="connsiteY423" fmla="*/ 6091161 h 6091161"/>
              <a:gd name="connsiteX424" fmla="*/ 3281082 w 11497454"/>
              <a:gd name="connsiteY424" fmla="*/ 6049642 h 6091161"/>
              <a:gd name="connsiteX425" fmla="*/ 3176386 w 11497454"/>
              <a:gd name="connsiteY425" fmla="*/ 6010383 h 6091161"/>
              <a:gd name="connsiteX426" fmla="*/ 3071692 w 11497454"/>
              <a:gd name="connsiteY426" fmla="*/ 6049642 h 6091161"/>
              <a:gd name="connsiteX427" fmla="*/ 3040772 w 11497454"/>
              <a:gd name="connsiteY427" fmla="*/ 6091161 h 6091161"/>
              <a:gd name="connsiteX428" fmla="*/ 3015882 w 11497454"/>
              <a:gd name="connsiteY428" fmla="*/ 6091161 h 6091161"/>
              <a:gd name="connsiteX429" fmla="*/ 2984959 w 11497454"/>
              <a:gd name="connsiteY429" fmla="*/ 6049641 h 6091161"/>
              <a:gd name="connsiteX430" fmla="*/ 2880266 w 11497454"/>
              <a:gd name="connsiteY430" fmla="*/ 6010383 h 6091161"/>
              <a:gd name="connsiteX431" fmla="*/ 2775571 w 11497454"/>
              <a:gd name="connsiteY431" fmla="*/ 6049641 h 6091161"/>
              <a:gd name="connsiteX432" fmla="*/ 2744649 w 11497454"/>
              <a:gd name="connsiteY432" fmla="*/ 6091161 h 6091161"/>
              <a:gd name="connsiteX433" fmla="*/ 2719763 w 11497454"/>
              <a:gd name="connsiteY433" fmla="*/ 6091161 h 6091161"/>
              <a:gd name="connsiteX434" fmla="*/ 2688842 w 11497454"/>
              <a:gd name="connsiteY434" fmla="*/ 6049642 h 6091161"/>
              <a:gd name="connsiteX435" fmla="*/ 2584148 w 11497454"/>
              <a:gd name="connsiteY435" fmla="*/ 6010383 h 6091161"/>
              <a:gd name="connsiteX436" fmla="*/ 2479454 w 11497454"/>
              <a:gd name="connsiteY436" fmla="*/ 6049642 h 6091161"/>
              <a:gd name="connsiteX437" fmla="*/ 2448533 w 11497454"/>
              <a:gd name="connsiteY437" fmla="*/ 6091161 h 6091161"/>
              <a:gd name="connsiteX438" fmla="*/ 2423647 w 11497454"/>
              <a:gd name="connsiteY438" fmla="*/ 6091161 h 6091161"/>
              <a:gd name="connsiteX439" fmla="*/ 2392723 w 11497454"/>
              <a:gd name="connsiteY439" fmla="*/ 6049642 h 6091161"/>
              <a:gd name="connsiteX440" fmla="*/ 2288029 w 11497454"/>
              <a:gd name="connsiteY440" fmla="*/ 6010383 h 6091161"/>
              <a:gd name="connsiteX441" fmla="*/ 2183334 w 11497454"/>
              <a:gd name="connsiteY441" fmla="*/ 6049642 h 6091161"/>
              <a:gd name="connsiteX442" fmla="*/ 2152411 w 11497454"/>
              <a:gd name="connsiteY442" fmla="*/ 6091161 h 6091161"/>
              <a:gd name="connsiteX443" fmla="*/ 2127526 w 11497454"/>
              <a:gd name="connsiteY443" fmla="*/ 6091161 h 6091161"/>
              <a:gd name="connsiteX444" fmla="*/ 2096603 w 11497454"/>
              <a:gd name="connsiteY444" fmla="*/ 6049642 h 6091161"/>
              <a:gd name="connsiteX445" fmla="*/ 1991909 w 11497454"/>
              <a:gd name="connsiteY445" fmla="*/ 6010383 h 6091161"/>
              <a:gd name="connsiteX446" fmla="*/ 1887212 w 11497454"/>
              <a:gd name="connsiteY446" fmla="*/ 6049642 h 6091161"/>
              <a:gd name="connsiteX447" fmla="*/ 1856293 w 11497454"/>
              <a:gd name="connsiteY447" fmla="*/ 6091161 h 6091161"/>
              <a:gd name="connsiteX448" fmla="*/ 1831402 w 11497454"/>
              <a:gd name="connsiteY448" fmla="*/ 6091161 h 6091161"/>
              <a:gd name="connsiteX449" fmla="*/ 1800482 w 11497454"/>
              <a:gd name="connsiteY449" fmla="*/ 6049642 h 6091161"/>
              <a:gd name="connsiteX450" fmla="*/ 1695789 w 11497454"/>
              <a:gd name="connsiteY450" fmla="*/ 6010383 h 6091161"/>
              <a:gd name="connsiteX451" fmla="*/ 1591095 w 11497454"/>
              <a:gd name="connsiteY451" fmla="*/ 6049642 h 6091161"/>
              <a:gd name="connsiteX452" fmla="*/ 1560173 w 11497454"/>
              <a:gd name="connsiteY452" fmla="*/ 6091161 h 6091161"/>
              <a:gd name="connsiteX453" fmla="*/ 1535286 w 11497454"/>
              <a:gd name="connsiteY453" fmla="*/ 6091161 h 6091161"/>
              <a:gd name="connsiteX454" fmla="*/ 1504363 w 11497454"/>
              <a:gd name="connsiteY454" fmla="*/ 6049642 h 6091161"/>
              <a:gd name="connsiteX455" fmla="*/ 1399669 w 11497454"/>
              <a:gd name="connsiteY455" fmla="*/ 6010383 h 6091161"/>
              <a:gd name="connsiteX456" fmla="*/ 1294975 w 11497454"/>
              <a:gd name="connsiteY456" fmla="*/ 6049642 h 6091161"/>
              <a:gd name="connsiteX457" fmla="*/ 1264053 w 11497454"/>
              <a:gd name="connsiteY457" fmla="*/ 6091161 h 6091161"/>
              <a:gd name="connsiteX458" fmla="*/ 1239166 w 11497454"/>
              <a:gd name="connsiteY458" fmla="*/ 6091161 h 6091161"/>
              <a:gd name="connsiteX459" fmla="*/ 1208243 w 11497454"/>
              <a:gd name="connsiteY459" fmla="*/ 6049642 h 6091161"/>
              <a:gd name="connsiteX460" fmla="*/ 1103549 w 11497454"/>
              <a:gd name="connsiteY460" fmla="*/ 6010383 h 6091161"/>
              <a:gd name="connsiteX461" fmla="*/ 998855 w 11497454"/>
              <a:gd name="connsiteY461" fmla="*/ 6049642 h 6091161"/>
              <a:gd name="connsiteX462" fmla="*/ 967933 w 11497454"/>
              <a:gd name="connsiteY462" fmla="*/ 6091161 h 6091161"/>
              <a:gd name="connsiteX463" fmla="*/ 943046 w 11497454"/>
              <a:gd name="connsiteY463" fmla="*/ 6091161 h 6091161"/>
              <a:gd name="connsiteX464" fmla="*/ 912124 w 11497454"/>
              <a:gd name="connsiteY464" fmla="*/ 6049642 h 6091161"/>
              <a:gd name="connsiteX465" fmla="*/ 807430 w 11497454"/>
              <a:gd name="connsiteY465" fmla="*/ 6010383 h 6091161"/>
              <a:gd name="connsiteX466" fmla="*/ 702736 w 11497454"/>
              <a:gd name="connsiteY466" fmla="*/ 6049642 h 6091161"/>
              <a:gd name="connsiteX467" fmla="*/ 671813 w 11497454"/>
              <a:gd name="connsiteY467" fmla="*/ 6091161 h 6091161"/>
              <a:gd name="connsiteX468" fmla="*/ 646926 w 11497454"/>
              <a:gd name="connsiteY468" fmla="*/ 6091161 h 6091161"/>
              <a:gd name="connsiteX469" fmla="*/ 616004 w 11497454"/>
              <a:gd name="connsiteY469" fmla="*/ 6049642 h 6091161"/>
              <a:gd name="connsiteX470" fmla="*/ 511310 w 11497454"/>
              <a:gd name="connsiteY470" fmla="*/ 6010383 h 6091161"/>
              <a:gd name="connsiteX471" fmla="*/ 406616 w 11497454"/>
              <a:gd name="connsiteY471" fmla="*/ 6049642 h 6091161"/>
              <a:gd name="connsiteX472" fmla="*/ 375693 w 11497454"/>
              <a:gd name="connsiteY472" fmla="*/ 6091161 h 6091161"/>
              <a:gd name="connsiteX473" fmla="*/ 350807 w 11497454"/>
              <a:gd name="connsiteY473" fmla="*/ 6091161 h 6091161"/>
              <a:gd name="connsiteX474" fmla="*/ 319884 w 11497454"/>
              <a:gd name="connsiteY474" fmla="*/ 6049642 h 6091161"/>
              <a:gd name="connsiteX475" fmla="*/ 215190 w 11497454"/>
              <a:gd name="connsiteY475" fmla="*/ 6010383 h 6091161"/>
              <a:gd name="connsiteX476" fmla="*/ 110496 w 11497454"/>
              <a:gd name="connsiteY476" fmla="*/ 6049642 h 6091161"/>
              <a:gd name="connsiteX477" fmla="*/ 79574 w 11497454"/>
              <a:gd name="connsiteY477" fmla="*/ 6091161 h 6091161"/>
              <a:gd name="connsiteX478" fmla="*/ 0 w 11497454"/>
              <a:gd name="connsiteY478" fmla="*/ 6091161 h 6091161"/>
              <a:gd name="connsiteX479" fmla="*/ 0 w 11497454"/>
              <a:gd name="connsiteY479" fmla="*/ 5844632 h 6091161"/>
              <a:gd name="connsiteX480" fmla="*/ 9270 w 11497454"/>
              <a:gd name="connsiteY480" fmla="*/ 5842565 h 6091161"/>
              <a:gd name="connsiteX481" fmla="*/ 91133 w 11497454"/>
              <a:gd name="connsiteY481" fmla="*/ 5706140 h 6091161"/>
              <a:gd name="connsiteX482" fmla="*/ 9270 w 11497454"/>
              <a:gd name="connsiteY482" fmla="*/ 5569716 h 6091161"/>
              <a:gd name="connsiteX483" fmla="*/ 0 w 11497454"/>
              <a:gd name="connsiteY483" fmla="*/ 5567648 h 6091161"/>
              <a:gd name="connsiteX484" fmla="*/ 0 w 11497454"/>
              <a:gd name="connsiteY484" fmla="*/ 5548512 h 6091161"/>
              <a:gd name="connsiteX485" fmla="*/ 9270 w 11497454"/>
              <a:gd name="connsiteY485" fmla="*/ 5546445 h 6091161"/>
              <a:gd name="connsiteX486" fmla="*/ 91133 w 11497454"/>
              <a:gd name="connsiteY486" fmla="*/ 5410020 h 6091161"/>
              <a:gd name="connsiteX487" fmla="*/ 9270 w 11497454"/>
              <a:gd name="connsiteY487" fmla="*/ 5273596 h 6091161"/>
              <a:gd name="connsiteX488" fmla="*/ 0 w 11497454"/>
              <a:gd name="connsiteY488" fmla="*/ 5271528 h 6091161"/>
              <a:gd name="connsiteX489" fmla="*/ 0 w 11497454"/>
              <a:gd name="connsiteY489" fmla="*/ 5252392 h 6091161"/>
              <a:gd name="connsiteX490" fmla="*/ 9270 w 11497454"/>
              <a:gd name="connsiteY490" fmla="*/ 5250325 h 6091161"/>
              <a:gd name="connsiteX491" fmla="*/ 91134 w 11497454"/>
              <a:gd name="connsiteY491" fmla="*/ 5113900 h 6091161"/>
              <a:gd name="connsiteX492" fmla="*/ 9270 w 11497454"/>
              <a:gd name="connsiteY492" fmla="*/ 4977476 h 6091161"/>
              <a:gd name="connsiteX493" fmla="*/ 0 w 11497454"/>
              <a:gd name="connsiteY493" fmla="*/ 4975408 h 6091161"/>
              <a:gd name="connsiteX494" fmla="*/ 0 w 11497454"/>
              <a:gd name="connsiteY494" fmla="*/ 4956272 h 6091161"/>
              <a:gd name="connsiteX495" fmla="*/ 9271 w 11497454"/>
              <a:gd name="connsiteY495" fmla="*/ 4954205 h 6091161"/>
              <a:gd name="connsiteX496" fmla="*/ 91134 w 11497454"/>
              <a:gd name="connsiteY496" fmla="*/ 4817780 h 6091161"/>
              <a:gd name="connsiteX497" fmla="*/ 9271 w 11497454"/>
              <a:gd name="connsiteY497" fmla="*/ 4681356 h 6091161"/>
              <a:gd name="connsiteX498" fmla="*/ 0 w 11497454"/>
              <a:gd name="connsiteY498" fmla="*/ 4679288 h 6091161"/>
              <a:gd name="connsiteX499" fmla="*/ 0 w 11497454"/>
              <a:gd name="connsiteY499" fmla="*/ 4660152 h 6091161"/>
              <a:gd name="connsiteX500" fmla="*/ 9271 w 11497454"/>
              <a:gd name="connsiteY500" fmla="*/ 4658085 h 6091161"/>
              <a:gd name="connsiteX501" fmla="*/ 91134 w 11497454"/>
              <a:gd name="connsiteY501" fmla="*/ 4521660 h 6091161"/>
              <a:gd name="connsiteX502" fmla="*/ 9271 w 11497454"/>
              <a:gd name="connsiteY502" fmla="*/ 4385236 h 6091161"/>
              <a:gd name="connsiteX503" fmla="*/ 0 w 11497454"/>
              <a:gd name="connsiteY503" fmla="*/ 4383168 h 6091161"/>
              <a:gd name="connsiteX504" fmla="*/ 0 w 11497454"/>
              <a:gd name="connsiteY504" fmla="*/ 4364032 h 6091161"/>
              <a:gd name="connsiteX505" fmla="*/ 9271 w 11497454"/>
              <a:gd name="connsiteY505" fmla="*/ 4361965 h 6091161"/>
              <a:gd name="connsiteX506" fmla="*/ 91134 w 11497454"/>
              <a:gd name="connsiteY506" fmla="*/ 4225540 h 6091161"/>
              <a:gd name="connsiteX507" fmla="*/ 9271 w 11497454"/>
              <a:gd name="connsiteY507" fmla="*/ 4089116 h 6091161"/>
              <a:gd name="connsiteX508" fmla="*/ 0 w 11497454"/>
              <a:gd name="connsiteY508" fmla="*/ 4087048 h 6091161"/>
              <a:gd name="connsiteX509" fmla="*/ 0 w 11497454"/>
              <a:gd name="connsiteY509" fmla="*/ 4067912 h 6091161"/>
              <a:gd name="connsiteX510" fmla="*/ 9271 w 11497454"/>
              <a:gd name="connsiteY510" fmla="*/ 4065845 h 6091161"/>
              <a:gd name="connsiteX511" fmla="*/ 91134 w 11497454"/>
              <a:gd name="connsiteY511" fmla="*/ 3929420 h 6091161"/>
              <a:gd name="connsiteX512" fmla="*/ 9271 w 11497454"/>
              <a:gd name="connsiteY512" fmla="*/ 3792996 h 6091161"/>
              <a:gd name="connsiteX513" fmla="*/ 0 w 11497454"/>
              <a:gd name="connsiteY513" fmla="*/ 3790928 h 6091161"/>
              <a:gd name="connsiteX514" fmla="*/ 0 w 11497454"/>
              <a:gd name="connsiteY514" fmla="*/ 3771793 h 6091161"/>
              <a:gd name="connsiteX515" fmla="*/ 9271 w 11497454"/>
              <a:gd name="connsiteY515" fmla="*/ 3769725 h 6091161"/>
              <a:gd name="connsiteX516" fmla="*/ 91134 w 11497454"/>
              <a:gd name="connsiteY516" fmla="*/ 3633300 h 6091161"/>
              <a:gd name="connsiteX517" fmla="*/ 9271 w 11497454"/>
              <a:gd name="connsiteY517" fmla="*/ 3496875 h 6091161"/>
              <a:gd name="connsiteX518" fmla="*/ 0 w 11497454"/>
              <a:gd name="connsiteY518" fmla="*/ 3494808 h 6091161"/>
              <a:gd name="connsiteX519" fmla="*/ 0 w 11497454"/>
              <a:gd name="connsiteY519" fmla="*/ 3475672 h 6091161"/>
              <a:gd name="connsiteX520" fmla="*/ 9271 w 11497454"/>
              <a:gd name="connsiteY520" fmla="*/ 3473605 h 6091161"/>
              <a:gd name="connsiteX521" fmla="*/ 91135 w 11497454"/>
              <a:gd name="connsiteY521" fmla="*/ 3337180 h 6091161"/>
              <a:gd name="connsiteX522" fmla="*/ 9271 w 11497454"/>
              <a:gd name="connsiteY522" fmla="*/ 3200755 h 6091161"/>
              <a:gd name="connsiteX523" fmla="*/ 0 w 11497454"/>
              <a:gd name="connsiteY523" fmla="*/ 3198688 h 6091161"/>
              <a:gd name="connsiteX524" fmla="*/ 0 w 11497454"/>
              <a:gd name="connsiteY524" fmla="*/ 3179552 h 6091161"/>
              <a:gd name="connsiteX525" fmla="*/ 9272 w 11497454"/>
              <a:gd name="connsiteY525" fmla="*/ 3177485 h 6091161"/>
              <a:gd name="connsiteX526" fmla="*/ 91135 w 11497454"/>
              <a:gd name="connsiteY526" fmla="*/ 3041060 h 6091161"/>
              <a:gd name="connsiteX527" fmla="*/ 9272 w 11497454"/>
              <a:gd name="connsiteY527" fmla="*/ 2904636 h 6091161"/>
              <a:gd name="connsiteX528" fmla="*/ 0 w 11497454"/>
              <a:gd name="connsiteY528" fmla="*/ 2902568 h 6091161"/>
              <a:gd name="connsiteX529" fmla="*/ 0 w 11497454"/>
              <a:gd name="connsiteY529" fmla="*/ 2883434 h 6091161"/>
              <a:gd name="connsiteX530" fmla="*/ 9272 w 11497454"/>
              <a:gd name="connsiteY530" fmla="*/ 2881366 h 6091161"/>
              <a:gd name="connsiteX531" fmla="*/ 91135 w 11497454"/>
              <a:gd name="connsiteY531" fmla="*/ 2744940 h 6091161"/>
              <a:gd name="connsiteX532" fmla="*/ 9272 w 11497454"/>
              <a:gd name="connsiteY532" fmla="*/ 2608517 h 6091161"/>
              <a:gd name="connsiteX533" fmla="*/ 0 w 11497454"/>
              <a:gd name="connsiteY533" fmla="*/ 2606449 h 6091161"/>
              <a:gd name="connsiteX534" fmla="*/ 0 w 11497454"/>
              <a:gd name="connsiteY534" fmla="*/ 2587313 h 6091161"/>
              <a:gd name="connsiteX535" fmla="*/ 9272 w 11497454"/>
              <a:gd name="connsiteY535" fmla="*/ 2585246 h 6091161"/>
              <a:gd name="connsiteX536" fmla="*/ 91135 w 11497454"/>
              <a:gd name="connsiteY536" fmla="*/ 2448821 h 6091161"/>
              <a:gd name="connsiteX537" fmla="*/ 9272 w 11497454"/>
              <a:gd name="connsiteY537" fmla="*/ 2312398 h 6091161"/>
              <a:gd name="connsiteX538" fmla="*/ 0 w 11497454"/>
              <a:gd name="connsiteY538" fmla="*/ 2310329 h 6091161"/>
              <a:gd name="connsiteX539" fmla="*/ 0 w 11497454"/>
              <a:gd name="connsiteY539" fmla="*/ 2291195 h 6091161"/>
              <a:gd name="connsiteX540" fmla="*/ 9272 w 11497454"/>
              <a:gd name="connsiteY540" fmla="*/ 2289127 h 6091161"/>
              <a:gd name="connsiteX541" fmla="*/ 91135 w 11497454"/>
              <a:gd name="connsiteY541" fmla="*/ 2152702 h 6091161"/>
              <a:gd name="connsiteX542" fmla="*/ 9272 w 11497454"/>
              <a:gd name="connsiteY542" fmla="*/ 2016277 h 6091161"/>
              <a:gd name="connsiteX543" fmla="*/ 0 w 11497454"/>
              <a:gd name="connsiteY543" fmla="*/ 2014209 h 6091161"/>
              <a:gd name="connsiteX544" fmla="*/ 0 w 11497454"/>
              <a:gd name="connsiteY544" fmla="*/ 1995074 h 6091161"/>
              <a:gd name="connsiteX545" fmla="*/ 9272 w 11497454"/>
              <a:gd name="connsiteY545" fmla="*/ 1993006 h 6091161"/>
              <a:gd name="connsiteX546" fmla="*/ 91135 w 11497454"/>
              <a:gd name="connsiteY546" fmla="*/ 1856581 h 6091161"/>
              <a:gd name="connsiteX547" fmla="*/ 9272 w 11497454"/>
              <a:gd name="connsiteY547" fmla="*/ 1720157 h 6091161"/>
              <a:gd name="connsiteX548" fmla="*/ 0 w 11497454"/>
              <a:gd name="connsiteY548" fmla="*/ 1718089 h 6091161"/>
              <a:gd name="connsiteX549" fmla="*/ 0 w 11497454"/>
              <a:gd name="connsiteY549" fmla="*/ 1698953 h 6091161"/>
              <a:gd name="connsiteX550" fmla="*/ 9272 w 11497454"/>
              <a:gd name="connsiteY550" fmla="*/ 1696886 h 6091161"/>
              <a:gd name="connsiteX551" fmla="*/ 91136 w 11497454"/>
              <a:gd name="connsiteY551" fmla="*/ 1560463 h 6091161"/>
              <a:gd name="connsiteX552" fmla="*/ 9272 w 11497454"/>
              <a:gd name="connsiteY552" fmla="*/ 1424039 h 6091161"/>
              <a:gd name="connsiteX553" fmla="*/ 0 w 11497454"/>
              <a:gd name="connsiteY553" fmla="*/ 1421971 h 6091161"/>
              <a:gd name="connsiteX554" fmla="*/ 0 w 11497454"/>
              <a:gd name="connsiteY554" fmla="*/ 1402836 h 6091161"/>
              <a:gd name="connsiteX555" fmla="*/ 9273 w 11497454"/>
              <a:gd name="connsiteY555" fmla="*/ 1400768 h 6091161"/>
              <a:gd name="connsiteX556" fmla="*/ 91136 w 11497454"/>
              <a:gd name="connsiteY556" fmla="*/ 1264344 h 6091161"/>
              <a:gd name="connsiteX557" fmla="*/ 9273 w 11497454"/>
              <a:gd name="connsiteY557" fmla="*/ 1127919 h 6091161"/>
              <a:gd name="connsiteX558" fmla="*/ 0 w 11497454"/>
              <a:gd name="connsiteY558" fmla="*/ 1125851 h 6091161"/>
              <a:gd name="connsiteX559" fmla="*/ 0 w 11497454"/>
              <a:gd name="connsiteY559" fmla="*/ 1106716 h 6091161"/>
              <a:gd name="connsiteX560" fmla="*/ 9273 w 11497454"/>
              <a:gd name="connsiteY560" fmla="*/ 1104648 h 6091161"/>
              <a:gd name="connsiteX561" fmla="*/ 91136 w 11497454"/>
              <a:gd name="connsiteY561" fmla="*/ 968224 h 6091161"/>
              <a:gd name="connsiteX562" fmla="*/ 9273 w 11497454"/>
              <a:gd name="connsiteY562" fmla="*/ 831799 h 6091161"/>
              <a:gd name="connsiteX563" fmla="*/ 0 w 11497454"/>
              <a:gd name="connsiteY563" fmla="*/ 829731 h 6091161"/>
              <a:gd name="connsiteX564" fmla="*/ 0 w 11497454"/>
              <a:gd name="connsiteY564" fmla="*/ 810597 h 6091161"/>
              <a:gd name="connsiteX565" fmla="*/ 9273 w 11497454"/>
              <a:gd name="connsiteY565" fmla="*/ 808529 h 6091161"/>
              <a:gd name="connsiteX566" fmla="*/ 91136 w 11497454"/>
              <a:gd name="connsiteY566" fmla="*/ 672104 h 6091161"/>
              <a:gd name="connsiteX567" fmla="*/ 9273 w 11497454"/>
              <a:gd name="connsiteY567" fmla="*/ 535679 h 6091161"/>
              <a:gd name="connsiteX568" fmla="*/ 0 w 11497454"/>
              <a:gd name="connsiteY568" fmla="*/ 533610 h 6091161"/>
              <a:gd name="connsiteX569" fmla="*/ 0 w 11497454"/>
              <a:gd name="connsiteY569" fmla="*/ 514475 h 6091161"/>
              <a:gd name="connsiteX570" fmla="*/ 9273 w 11497454"/>
              <a:gd name="connsiteY570" fmla="*/ 512407 h 6091161"/>
              <a:gd name="connsiteX571" fmla="*/ 91136 w 11497454"/>
              <a:gd name="connsiteY571" fmla="*/ 375984 h 6091161"/>
              <a:gd name="connsiteX572" fmla="*/ 9273 w 11497454"/>
              <a:gd name="connsiteY572" fmla="*/ 239559 h 6091161"/>
              <a:gd name="connsiteX573" fmla="*/ 0 w 11497454"/>
              <a:gd name="connsiteY573" fmla="*/ 237491 h 6091161"/>
            </a:gdLst>
            <a:ahLst/>
            <a:cxnLst/>
            <a:rect l="l" t="t" r="r" b="b"/>
            <a:pathLst>
              <a:path w="11497454" h="6091161">
                <a:moveTo>
                  <a:pt x="0" y="0"/>
                </a:moveTo>
                <a:lnTo>
                  <a:pt x="110852" y="0"/>
                </a:lnTo>
                <a:lnTo>
                  <a:pt x="113551" y="12100"/>
                </a:lnTo>
                <a:cubicBezTo>
                  <a:pt x="136027" y="60208"/>
                  <a:pt x="188647" y="93964"/>
                  <a:pt x="249975" y="93964"/>
                </a:cubicBezTo>
                <a:cubicBezTo>
                  <a:pt x="311303" y="93964"/>
                  <a:pt x="363923" y="60208"/>
                  <a:pt x="386400" y="12100"/>
                </a:cubicBezTo>
                <a:lnTo>
                  <a:pt x="389099" y="0"/>
                </a:lnTo>
                <a:lnTo>
                  <a:pt x="406972" y="0"/>
                </a:lnTo>
                <a:lnTo>
                  <a:pt x="409670" y="12100"/>
                </a:lnTo>
                <a:cubicBezTo>
                  <a:pt x="432147" y="60208"/>
                  <a:pt x="484767" y="93963"/>
                  <a:pt x="546095" y="93963"/>
                </a:cubicBezTo>
                <a:cubicBezTo>
                  <a:pt x="607423" y="93963"/>
                  <a:pt x="660043" y="60208"/>
                  <a:pt x="682520" y="12100"/>
                </a:cubicBezTo>
                <a:lnTo>
                  <a:pt x="685218" y="0"/>
                </a:lnTo>
                <a:lnTo>
                  <a:pt x="703091" y="0"/>
                </a:lnTo>
                <a:lnTo>
                  <a:pt x="705790" y="12100"/>
                </a:lnTo>
                <a:cubicBezTo>
                  <a:pt x="728267" y="60208"/>
                  <a:pt x="780886" y="93963"/>
                  <a:pt x="842215" y="93963"/>
                </a:cubicBezTo>
                <a:cubicBezTo>
                  <a:pt x="903543" y="93963"/>
                  <a:pt x="956162" y="60208"/>
                  <a:pt x="978639" y="12100"/>
                </a:cubicBezTo>
                <a:lnTo>
                  <a:pt x="981338" y="0"/>
                </a:lnTo>
                <a:lnTo>
                  <a:pt x="999211" y="0"/>
                </a:lnTo>
                <a:lnTo>
                  <a:pt x="1001910" y="12100"/>
                </a:lnTo>
                <a:cubicBezTo>
                  <a:pt x="1024387" y="60208"/>
                  <a:pt x="1077006" y="93963"/>
                  <a:pt x="1138334" y="93963"/>
                </a:cubicBezTo>
                <a:cubicBezTo>
                  <a:pt x="1199663" y="93963"/>
                  <a:pt x="1252282" y="60208"/>
                  <a:pt x="1274759" y="12100"/>
                </a:cubicBezTo>
                <a:lnTo>
                  <a:pt x="1277458" y="0"/>
                </a:lnTo>
                <a:lnTo>
                  <a:pt x="1295331" y="0"/>
                </a:lnTo>
                <a:lnTo>
                  <a:pt x="1298030" y="12100"/>
                </a:lnTo>
                <a:cubicBezTo>
                  <a:pt x="1320506" y="60208"/>
                  <a:pt x="1373126" y="93963"/>
                  <a:pt x="1434454" y="93963"/>
                </a:cubicBezTo>
                <a:cubicBezTo>
                  <a:pt x="1495782" y="93963"/>
                  <a:pt x="1548402" y="60208"/>
                  <a:pt x="1570879" y="12100"/>
                </a:cubicBezTo>
                <a:lnTo>
                  <a:pt x="1573578" y="0"/>
                </a:lnTo>
                <a:lnTo>
                  <a:pt x="1591451" y="0"/>
                </a:lnTo>
                <a:lnTo>
                  <a:pt x="1594149" y="12100"/>
                </a:lnTo>
                <a:cubicBezTo>
                  <a:pt x="1616626" y="60207"/>
                  <a:pt x="1669246" y="93963"/>
                  <a:pt x="1730574" y="93963"/>
                </a:cubicBezTo>
                <a:cubicBezTo>
                  <a:pt x="1791898" y="93963"/>
                  <a:pt x="1844518" y="60207"/>
                  <a:pt x="1866997" y="12100"/>
                </a:cubicBezTo>
                <a:lnTo>
                  <a:pt x="1869698" y="0"/>
                </a:lnTo>
                <a:lnTo>
                  <a:pt x="1887569" y="0"/>
                </a:lnTo>
                <a:lnTo>
                  <a:pt x="1890269" y="12100"/>
                </a:lnTo>
                <a:cubicBezTo>
                  <a:pt x="1912745" y="60207"/>
                  <a:pt x="1965365" y="93963"/>
                  <a:pt x="2026697" y="93963"/>
                </a:cubicBezTo>
                <a:cubicBezTo>
                  <a:pt x="2088027" y="93963"/>
                  <a:pt x="2140644" y="60207"/>
                  <a:pt x="2163120" y="12100"/>
                </a:cubicBezTo>
                <a:lnTo>
                  <a:pt x="2165818" y="0"/>
                </a:lnTo>
                <a:lnTo>
                  <a:pt x="2183691" y="0"/>
                </a:lnTo>
                <a:lnTo>
                  <a:pt x="2186390" y="12100"/>
                </a:lnTo>
                <a:cubicBezTo>
                  <a:pt x="2208868" y="60207"/>
                  <a:pt x="2261489" y="93963"/>
                  <a:pt x="2322814" y="93963"/>
                </a:cubicBezTo>
                <a:cubicBezTo>
                  <a:pt x="2384144" y="93963"/>
                  <a:pt x="2436763" y="60207"/>
                  <a:pt x="2459238" y="12100"/>
                </a:cubicBezTo>
                <a:lnTo>
                  <a:pt x="2461937" y="0"/>
                </a:lnTo>
                <a:lnTo>
                  <a:pt x="2479811" y="0"/>
                </a:lnTo>
                <a:lnTo>
                  <a:pt x="2482509" y="12100"/>
                </a:lnTo>
                <a:cubicBezTo>
                  <a:pt x="2504985" y="60207"/>
                  <a:pt x="2557606" y="93963"/>
                  <a:pt x="2618933" y="93963"/>
                </a:cubicBezTo>
                <a:cubicBezTo>
                  <a:pt x="2680262" y="93963"/>
                  <a:pt x="2732878" y="60207"/>
                  <a:pt x="2755355" y="12100"/>
                </a:cubicBezTo>
                <a:lnTo>
                  <a:pt x="2758054" y="0"/>
                </a:lnTo>
                <a:lnTo>
                  <a:pt x="2775930" y="0"/>
                </a:lnTo>
                <a:lnTo>
                  <a:pt x="2778628" y="12100"/>
                </a:lnTo>
                <a:cubicBezTo>
                  <a:pt x="2801101" y="60207"/>
                  <a:pt x="2853722" y="93963"/>
                  <a:pt x="2915051" y="93963"/>
                </a:cubicBezTo>
                <a:cubicBezTo>
                  <a:pt x="2976382" y="93963"/>
                  <a:pt x="3029001" y="60207"/>
                  <a:pt x="3051477" y="12100"/>
                </a:cubicBezTo>
                <a:lnTo>
                  <a:pt x="3054175" y="0"/>
                </a:lnTo>
                <a:lnTo>
                  <a:pt x="3072047" y="0"/>
                </a:lnTo>
                <a:lnTo>
                  <a:pt x="3074746" y="12099"/>
                </a:lnTo>
                <a:cubicBezTo>
                  <a:pt x="3097223" y="60207"/>
                  <a:pt x="3149843" y="93963"/>
                  <a:pt x="3211170" y="93963"/>
                </a:cubicBezTo>
                <a:cubicBezTo>
                  <a:pt x="3272499" y="93963"/>
                  <a:pt x="3325118" y="60207"/>
                  <a:pt x="3347596" y="12099"/>
                </a:cubicBezTo>
                <a:lnTo>
                  <a:pt x="3350295" y="0"/>
                </a:lnTo>
                <a:lnTo>
                  <a:pt x="3368170" y="0"/>
                </a:lnTo>
                <a:lnTo>
                  <a:pt x="3370867" y="12099"/>
                </a:lnTo>
                <a:cubicBezTo>
                  <a:pt x="3393344" y="60207"/>
                  <a:pt x="3445963" y="93963"/>
                  <a:pt x="3507291" y="93963"/>
                </a:cubicBezTo>
                <a:cubicBezTo>
                  <a:pt x="3568621" y="93963"/>
                  <a:pt x="3621240" y="60207"/>
                  <a:pt x="3643715" y="12099"/>
                </a:cubicBezTo>
                <a:lnTo>
                  <a:pt x="3646416" y="0"/>
                </a:lnTo>
                <a:lnTo>
                  <a:pt x="3664289" y="0"/>
                </a:lnTo>
                <a:lnTo>
                  <a:pt x="3666987" y="12099"/>
                </a:lnTo>
                <a:cubicBezTo>
                  <a:pt x="3689463" y="60207"/>
                  <a:pt x="3742084" y="93962"/>
                  <a:pt x="3803410" y="93962"/>
                </a:cubicBezTo>
                <a:cubicBezTo>
                  <a:pt x="3864729" y="93962"/>
                  <a:pt x="3917349" y="60207"/>
                  <a:pt x="3939825" y="12099"/>
                </a:cubicBezTo>
                <a:lnTo>
                  <a:pt x="3942525" y="0"/>
                </a:lnTo>
                <a:lnTo>
                  <a:pt x="3960396" y="0"/>
                </a:lnTo>
                <a:lnTo>
                  <a:pt x="3963097" y="12099"/>
                </a:lnTo>
                <a:cubicBezTo>
                  <a:pt x="3985573" y="60207"/>
                  <a:pt x="4038192" y="93962"/>
                  <a:pt x="4099519" y="93962"/>
                </a:cubicBezTo>
                <a:cubicBezTo>
                  <a:pt x="4160846" y="93962"/>
                  <a:pt x="4213469" y="60207"/>
                  <a:pt x="4235943" y="12099"/>
                </a:cubicBezTo>
                <a:lnTo>
                  <a:pt x="4238641" y="0"/>
                </a:lnTo>
                <a:lnTo>
                  <a:pt x="4256516" y="0"/>
                </a:lnTo>
                <a:lnTo>
                  <a:pt x="4259215" y="12099"/>
                </a:lnTo>
                <a:cubicBezTo>
                  <a:pt x="4281692" y="60207"/>
                  <a:pt x="4334311" y="93962"/>
                  <a:pt x="4395639" y="93962"/>
                </a:cubicBezTo>
                <a:cubicBezTo>
                  <a:pt x="4456968" y="93962"/>
                  <a:pt x="4509588" y="60207"/>
                  <a:pt x="4532067" y="12099"/>
                </a:cubicBezTo>
                <a:lnTo>
                  <a:pt x="4534763" y="0"/>
                </a:lnTo>
                <a:lnTo>
                  <a:pt x="4552636" y="0"/>
                </a:lnTo>
                <a:lnTo>
                  <a:pt x="4555336" y="12099"/>
                </a:lnTo>
                <a:cubicBezTo>
                  <a:pt x="4577812" y="60207"/>
                  <a:pt x="4630431" y="93962"/>
                  <a:pt x="4691761" y="93962"/>
                </a:cubicBezTo>
                <a:cubicBezTo>
                  <a:pt x="4753089" y="93962"/>
                  <a:pt x="4805709" y="60207"/>
                  <a:pt x="4828185" y="12099"/>
                </a:cubicBezTo>
                <a:lnTo>
                  <a:pt x="4830884" y="0"/>
                </a:lnTo>
                <a:lnTo>
                  <a:pt x="4848757" y="0"/>
                </a:lnTo>
                <a:lnTo>
                  <a:pt x="4851455" y="12099"/>
                </a:lnTo>
                <a:cubicBezTo>
                  <a:pt x="4873933" y="60206"/>
                  <a:pt x="4926551" y="93962"/>
                  <a:pt x="4987879" y="93962"/>
                </a:cubicBezTo>
                <a:cubicBezTo>
                  <a:pt x="5049207" y="93962"/>
                  <a:pt x="5101828" y="60206"/>
                  <a:pt x="5124305" y="12099"/>
                </a:cubicBezTo>
                <a:lnTo>
                  <a:pt x="5127003" y="0"/>
                </a:lnTo>
                <a:lnTo>
                  <a:pt x="5144876" y="0"/>
                </a:lnTo>
                <a:lnTo>
                  <a:pt x="5147575" y="12099"/>
                </a:lnTo>
                <a:cubicBezTo>
                  <a:pt x="5170052" y="60206"/>
                  <a:pt x="5222671" y="93962"/>
                  <a:pt x="5283999" y="93962"/>
                </a:cubicBezTo>
                <a:cubicBezTo>
                  <a:pt x="5345328" y="93962"/>
                  <a:pt x="5397946" y="60206"/>
                  <a:pt x="5420424" y="12099"/>
                </a:cubicBezTo>
                <a:lnTo>
                  <a:pt x="5423122" y="0"/>
                </a:lnTo>
                <a:lnTo>
                  <a:pt x="5440996" y="0"/>
                </a:lnTo>
                <a:lnTo>
                  <a:pt x="5443695" y="12099"/>
                </a:lnTo>
                <a:cubicBezTo>
                  <a:pt x="5466172" y="60206"/>
                  <a:pt x="5518790" y="93962"/>
                  <a:pt x="5580118" y="93962"/>
                </a:cubicBezTo>
                <a:cubicBezTo>
                  <a:pt x="5641446" y="93962"/>
                  <a:pt x="5694067" y="60206"/>
                  <a:pt x="5716545" y="12099"/>
                </a:cubicBezTo>
                <a:lnTo>
                  <a:pt x="5719242" y="0"/>
                </a:lnTo>
                <a:lnTo>
                  <a:pt x="5737118" y="0"/>
                </a:lnTo>
                <a:lnTo>
                  <a:pt x="5739817" y="12099"/>
                </a:lnTo>
                <a:cubicBezTo>
                  <a:pt x="5762289" y="60206"/>
                  <a:pt x="5814910" y="93962"/>
                  <a:pt x="5876237" y="93962"/>
                </a:cubicBezTo>
                <a:cubicBezTo>
                  <a:pt x="5937566" y="93962"/>
                  <a:pt x="5990185" y="60206"/>
                  <a:pt x="6012662" y="12099"/>
                </a:cubicBezTo>
                <a:lnTo>
                  <a:pt x="6015360" y="0"/>
                </a:lnTo>
                <a:lnTo>
                  <a:pt x="6033234" y="0"/>
                </a:lnTo>
                <a:lnTo>
                  <a:pt x="6035933" y="12099"/>
                </a:lnTo>
                <a:cubicBezTo>
                  <a:pt x="6058409" y="60206"/>
                  <a:pt x="6111029" y="93962"/>
                  <a:pt x="6172357" y="93962"/>
                </a:cubicBezTo>
                <a:cubicBezTo>
                  <a:pt x="6233686" y="93962"/>
                  <a:pt x="6286305" y="60206"/>
                  <a:pt x="6308782" y="12099"/>
                </a:cubicBezTo>
                <a:lnTo>
                  <a:pt x="6311480" y="0"/>
                </a:lnTo>
                <a:lnTo>
                  <a:pt x="6329355" y="0"/>
                </a:lnTo>
                <a:lnTo>
                  <a:pt x="6332054" y="12098"/>
                </a:lnTo>
                <a:cubicBezTo>
                  <a:pt x="6354530" y="60206"/>
                  <a:pt x="6407150" y="93962"/>
                  <a:pt x="6468478" y="93962"/>
                </a:cubicBezTo>
                <a:cubicBezTo>
                  <a:pt x="6529807" y="93962"/>
                  <a:pt x="6582426" y="60206"/>
                  <a:pt x="6604903" y="12098"/>
                </a:cubicBezTo>
                <a:lnTo>
                  <a:pt x="6607601" y="0"/>
                </a:lnTo>
                <a:lnTo>
                  <a:pt x="6625474" y="0"/>
                </a:lnTo>
                <a:lnTo>
                  <a:pt x="6628173" y="12098"/>
                </a:lnTo>
                <a:cubicBezTo>
                  <a:pt x="6650649" y="60206"/>
                  <a:pt x="6703269" y="93961"/>
                  <a:pt x="6764597" y="93961"/>
                </a:cubicBezTo>
                <a:cubicBezTo>
                  <a:pt x="6825926" y="93961"/>
                  <a:pt x="6878545" y="60206"/>
                  <a:pt x="6901022" y="12098"/>
                </a:cubicBezTo>
                <a:lnTo>
                  <a:pt x="6903720" y="0"/>
                </a:lnTo>
                <a:lnTo>
                  <a:pt x="6921594" y="0"/>
                </a:lnTo>
                <a:lnTo>
                  <a:pt x="6924293" y="12098"/>
                </a:lnTo>
                <a:cubicBezTo>
                  <a:pt x="6946769" y="60206"/>
                  <a:pt x="6999389" y="93961"/>
                  <a:pt x="7060717" y="93961"/>
                </a:cubicBezTo>
                <a:cubicBezTo>
                  <a:pt x="7122045" y="93961"/>
                  <a:pt x="7174665" y="60206"/>
                  <a:pt x="7197142" y="12098"/>
                </a:cubicBezTo>
                <a:lnTo>
                  <a:pt x="7199840" y="0"/>
                </a:lnTo>
                <a:lnTo>
                  <a:pt x="7217714" y="0"/>
                </a:lnTo>
                <a:lnTo>
                  <a:pt x="7220413" y="12098"/>
                </a:lnTo>
                <a:cubicBezTo>
                  <a:pt x="7242889" y="60206"/>
                  <a:pt x="7295509" y="93961"/>
                  <a:pt x="7356837" y="93961"/>
                </a:cubicBezTo>
                <a:cubicBezTo>
                  <a:pt x="7418165" y="93961"/>
                  <a:pt x="7470785" y="60206"/>
                  <a:pt x="7493262" y="12098"/>
                </a:cubicBezTo>
                <a:lnTo>
                  <a:pt x="7495960" y="0"/>
                </a:lnTo>
                <a:lnTo>
                  <a:pt x="7513834" y="0"/>
                </a:lnTo>
                <a:lnTo>
                  <a:pt x="7516533" y="12098"/>
                </a:lnTo>
                <a:cubicBezTo>
                  <a:pt x="7539009" y="60206"/>
                  <a:pt x="7591629" y="93961"/>
                  <a:pt x="7652957" y="93961"/>
                </a:cubicBezTo>
                <a:cubicBezTo>
                  <a:pt x="7714286" y="93961"/>
                  <a:pt x="7766905" y="60206"/>
                  <a:pt x="7789382" y="12098"/>
                </a:cubicBezTo>
                <a:lnTo>
                  <a:pt x="7792080" y="0"/>
                </a:lnTo>
                <a:lnTo>
                  <a:pt x="7809955" y="0"/>
                </a:lnTo>
                <a:lnTo>
                  <a:pt x="7812653" y="12098"/>
                </a:lnTo>
                <a:cubicBezTo>
                  <a:pt x="7835129" y="60206"/>
                  <a:pt x="7887749" y="93961"/>
                  <a:pt x="7949077" y="93961"/>
                </a:cubicBezTo>
                <a:cubicBezTo>
                  <a:pt x="8010405" y="93961"/>
                  <a:pt x="8063025" y="60206"/>
                  <a:pt x="8085502" y="12098"/>
                </a:cubicBezTo>
                <a:lnTo>
                  <a:pt x="8088200" y="0"/>
                </a:lnTo>
                <a:lnTo>
                  <a:pt x="8106074" y="0"/>
                </a:lnTo>
                <a:lnTo>
                  <a:pt x="8108772" y="12098"/>
                </a:lnTo>
                <a:cubicBezTo>
                  <a:pt x="8131249" y="60205"/>
                  <a:pt x="8183869" y="93961"/>
                  <a:pt x="8245197" y="93961"/>
                </a:cubicBezTo>
                <a:cubicBezTo>
                  <a:pt x="8306525" y="93961"/>
                  <a:pt x="8359145" y="60205"/>
                  <a:pt x="8381622" y="12098"/>
                </a:cubicBezTo>
                <a:lnTo>
                  <a:pt x="8384320" y="0"/>
                </a:lnTo>
                <a:lnTo>
                  <a:pt x="8402194" y="0"/>
                </a:lnTo>
                <a:lnTo>
                  <a:pt x="8404892" y="12098"/>
                </a:lnTo>
                <a:cubicBezTo>
                  <a:pt x="8427369" y="60205"/>
                  <a:pt x="8479989" y="93961"/>
                  <a:pt x="8541317" y="93961"/>
                </a:cubicBezTo>
                <a:cubicBezTo>
                  <a:pt x="8602645" y="93961"/>
                  <a:pt x="8655265" y="60205"/>
                  <a:pt x="8677742" y="12098"/>
                </a:cubicBezTo>
                <a:lnTo>
                  <a:pt x="8680440" y="0"/>
                </a:lnTo>
                <a:lnTo>
                  <a:pt x="8698315" y="0"/>
                </a:lnTo>
                <a:lnTo>
                  <a:pt x="8701013" y="12098"/>
                </a:lnTo>
                <a:cubicBezTo>
                  <a:pt x="8723490" y="60205"/>
                  <a:pt x="8776110" y="93961"/>
                  <a:pt x="8837438" y="93961"/>
                </a:cubicBezTo>
                <a:cubicBezTo>
                  <a:pt x="8898766" y="93961"/>
                  <a:pt x="8951386" y="60205"/>
                  <a:pt x="8973863" y="12098"/>
                </a:cubicBezTo>
                <a:lnTo>
                  <a:pt x="8976561" y="0"/>
                </a:lnTo>
                <a:lnTo>
                  <a:pt x="8994434" y="0"/>
                </a:lnTo>
                <a:lnTo>
                  <a:pt x="8997132" y="12098"/>
                </a:lnTo>
                <a:cubicBezTo>
                  <a:pt x="9019609" y="60205"/>
                  <a:pt x="9072229" y="93961"/>
                  <a:pt x="9133557" y="93961"/>
                </a:cubicBezTo>
                <a:cubicBezTo>
                  <a:pt x="9194885" y="93961"/>
                  <a:pt x="9247505" y="60205"/>
                  <a:pt x="9269982" y="12098"/>
                </a:cubicBezTo>
                <a:lnTo>
                  <a:pt x="9272680" y="0"/>
                </a:lnTo>
                <a:lnTo>
                  <a:pt x="9290554" y="0"/>
                </a:lnTo>
                <a:lnTo>
                  <a:pt x="9293252" y="12097"/>
                </a:lnTo>
                <a:cubicBezTo>
                  <a:pt x="9315729" y="60205"/>
                  <a:pt x="9368349" y="93961"/>
                  <a:pt x="9429677" y="93961"/>
                </a:cubicBezTo>
                <a:cubicBezTo>
                  <a:pt x="9491005" y="93961"/>
                  <a:pt x="9543625" y="60205"/>
                  <a:pt x="9566102" y="12097"/>
                </a:cubicBezTo>
                <a:lnTo>
                  <a:pt x="9568800" y="0"/>
                </a:lnTo>
                <a:lnTo>
                  <a:pt x="9586674" y="0"/>
                </a:lnTo>
                <a:lnTo>
                  <a:pt x="9589372" y="12097"/>
                </a:lnTo>
                <a:cubicBezTo>
                  <a:pt x="9611849" y="60205"/>
                  <a:pt x="9664469" y="93961"/>
                  <a:pt x="9725797" y="93961"/>
                </a:cubicBezTo>
                <a:cubicBezTo>
                  <a:pt x="9787125" y="93961"/>
                  <a:pt x="9839745" y="60205"/>
                  <a:pt x="9862222" y="12097"/>
                </a:cubicBezTo>
                <a:lnTo>
                  <a:pt x="9864920" y="0"/>
                </a:lnTo>
                <a:lnTo>
                  <a:pt x="9882794" y="0"/>
                </a:lnTo>
                <a:lnTo>
                  <a:pt x="9885492" y="12097"/>
                </a:lnTo>
                <a:cubicBezTo>
                  <a:pt x="9907969" y="60205"/>
                  <a:pt x="9960589" y="93960"/>
                  <a:pt x="10021917" y="93960"/>
                </a:cubicBezTo>
                <a:cubicBezTo>
                  <a:pt x="10083245" y="93960"/>
                  <a:pt x="10135865" y="60205"/>
                  <a:pt x="10158342" y="12097"/>
                </a:cubicBezTo>
                <a:lnTo>
                  <a:pt x="10161040" y="0"/>
                </a:lnTo>
                <a:lnTo>
                  <a:pt x="10178914" y="0"/>
                </a:lnTo>
                <a:lnTo>
                  <a:pt x="10181612" y="12097"/>
                </a:lnTo>
                <a:cubicBezTo>
                  <a:pt x="10204089" y="60205"/>
                  <a:pt x="10256709" y="93960"/>
                  <a:pt x="10318037" y="93960"/>
                </a:cubicBezTo>
                <a:cubicBezTo>
                  <a:pt x="10379365" y="93960"/>
                  <a:pt x="10431985" y="60205"/>
                  <a:pt x="10454462" y="12097"/>
                </a:cubicBezTo>
                <a:lnTo>
                  <a:pt x="10457160" y="0"/>
                </a:lnTo>
                <a:lnTo>
                  <a:pt x="10475036" y="0"/>
                </a:lnTo>
                <a:lnTo>
                  <a:pt x="10477733" y="12097"/>
                </a:lnTo>
                <a:cubicBezTo>
                  <a:pt x="10500210" y="60205"/>
                  <a:pt x="10552830" y="93960"/>
                  <a:pt x="10614158" y="93960"/>
                </a:cubicBezTo>
                <a:cubicBezTo>
                  <a:pt x="10675486" y="93960"/>
                  <a:pt x="10728106" y="60205"/>
                  <a:pt x="10750583" y="12097"/>
                </a:cubicBezTo>
                <a:lnTo>
                  <a:pt x="10753281" y="0"/>
                </a:lnTo>
                <a:lnTo>
                  <a:pt x="10771155" y="0"/>
                </a:lnTo>
                <a:lnTo>
                  <a:pt x="10773852" y="12097"/>
                </a:lnTo>
                <a:cubicBezTo>
                  <a:pt x="10796329" y="60205"/>
                  <a:pt x="10848949" y="93960"/>
                  <a:pt x="10910277" y="93960"/>
                </a:cubicBezTo>
                <a:cubicBezTo>
                  <a:pt x="10971605" y="93960"/>
                  <a:pt x="11024225" y="60205"/>
                  <a:pt x="11046702" y="12097"/>
                </a:cubicBezTo>
                <a:lnTo>
                  <a:pt x="11049400" y="0"/>
                </a:lnTo>
                <a:lnTo>
                  <a:pt x="11067275" y="0"/>
                </a:lnTo>
                <a:lnTo>
                  <a:pt x="11069972" y="12097"/>
                </a:lnTo>
                <a:cubicBezTo>
                  <a:pt x="11092449" y="60204"/>
                  <a:pt x="11145069" y="93960"/>
                  <a:pt x="11206397" y="93960"/>
                </a:cubicBezTo>
                <a:cubicBezTo>
                  <a:pt x="11267725" y="93960"/>
                  <a:pt x="11320345" y="60204"/>
                  <a:pt x="11342822" y="12097"/>
                </a:cubicBezTo>
                <a:lnTo>
                  <a:pt x="11345520" y="0"/>
                </a:lnTo>
                <a:lnTo>
                  <a:pt x="11497454" y="0"/>
                </a:lnTo>
                <a:lnTo>
                  <a:pt x="11497454" y="336590"/>
                </a:lnTo>
                <a:lnTo>
                  <a:pt x="11468668" y="343010"/>
                </a:lnTo>
                <a:cubicBezTo>
                  <a:pt x="11420561" y="365487"/>
                  <a:pt x="11386805" y="418106"/>
                  <a:pt x="11386805" y="479435"/>
                </a:cubicBezTo>
                <a:cubicBezTo>
                  <a:pt x="11386805" y="540763"/>
                  <a:pt x="11420561" y="593383"/>
                  <a:pt x="11468668" y="615860"/>
                </a:cubicBezTo>
                <a:lnTo>
                  <a:pt x="11497454" y="622279"/>
                </a:lnTo>
                <a:lnTo>
                  <a:pt x="11497454" y="632710"/>
                </a:lnTo>
                <a:lnTo>
                  <a:pt x="11468668" y="639130"/>
                </a:lnTo>
                <a:cubicBezTo>
                  <a:pt x="11420561" y="661607"/>
                  <a:pt x="11386805" y="714227"/>
                  <a:pt x="11386805" y="775555"/>
                </a:cubicBezTo>
                <a:cubicBezTo>
                  <a:pt x="11386805" y="836883"/>
                  <a:pt x="11420561" y="889503"/>
                  <a:pt x="11468668" y="911980"/>
                </a:cubicBezTo>
                <a:lnTo>
                  <a:pt x="11497454" y="918399"/>
                </a:lnTo>
                <a:lnTo>
                  <a:pt x="11497454" y="928830"/>
                </a:lnTo>
                <a:lnTo>
                  <a:pt x="11468668" y="935250"/>
                </a:lnTo>
                <a:cubicBezTo>
                  <a:pt x="11420561" y="957727"/>
                  <a:pt x="11386805" y="1010346"/>
                  <a:pt x="11386805" y="1071675"/>
                </a:cubicBezTo>
                <a:cubicBezTo>
                  <a:pt x="11386805" y="1133003"/>
                  <a:pt x="11420561" y="1185623"/>
                  <a:pt x="11468668" y="1208100"/>
                </a:cubicBezTo>
                <a:lnTo>
                  <a:pt x="11497454" y="1214519"/>
                </a:lnTo>
                <a:lnTo>
                  <a:pt x="11497454" y="1224951"/>
                </a:lnTo>
                <a:lnTo>
                  <a:pt x="11468668" y="1231370"/>
                </a:lnTo>
                <a:cubicBezTo>
                  <a:pt x="11420561" y="1253847"/>
                  <a:pt x="11386805" y="1306466"/>
                  <a:pt x="11386805" y="1367794"/>
                </a:cubicBezTo>
                <a:cubicBezTo>
                  <a:pt x="11386805" y="1429123"/>
                  <a:pt x="11420561" y="1481743"/>
                  <a:pt x="11468668" y="1504219"/>
                </a:cubicBezTo>
                <a:lnTo>
                  <a:pt x="11497454" y="1510639"/>
                </a:lnTo>
                <a:lnTo>
                  <a:pt x="11497454" y="1521070"/>
                </a:lnTo>
                <a:lnTo>
                  <a:pt x="11468668" y="1527489"/>
                </a:lnTo>
                <a:cubicBezTo>
                  <a:pt x="11420561" y="1549966"/>
                  <a:pt x="11386805" y="1602586"/>
                  <a:pt x="11386805" y="1663913"/>
                </a:cubicBezTo>
                <a:cubicBezTo>
                  <a:pt x="11386805" y="1725241"/>
                  <a:pt x="11420561" y="1777862"/>
                  <a:pt x="11468668" y="1800338"/>
                </a:cubicBezTo>
                <a:lnTo>
                  <a:pt x="11497454" y="1806758"/>
                </a:lnTo>
                <a:lnTo>
                  <a:pt x="11497454" y="1817190"/>
                </a:lnTo>
                <a:lnTo>
                  <a:pt x="11468668" y="1823609"/>
                </a:lnTo>
                <a:cubicBezTo>
                  <a:pt x="11420561" y="1846086"/>
                  <a:pt x="11386805" y="1898705"/>
                  <a:pt x="11386805" y="1960033"/>
                </a:cubicBezTo>
                <a:cubicBezTo>
                  <a:pt x="11386805" y="2021363"/>
                  <a:pt x="11420561" y="2073982"/>
                  <a:pt x="11468668" y="2096458"/>
                </a:cubicBezTo>
                <a:lnTo>
                  <a:pt x="11497454" y="2102878"/>
                </a:lnTo>
                <a:lnTo>
                  <a:pt x="11497454" y="2113309"/>
                </a:lnTo>
                <a:lnTo>
                  <a:pt x="11468668" y="2119729"/>
                </a:lnTo>
                <a:cubicBezTo>
                  <a:pt x="11420561" y="2142205"/>
                  <a:pt x="11386805" y="2194825"/>
                  <a:pt x="11386805" y="2256154"/>
                </a:cubicBezTo>
                <a:cubicBezTo>
                  <a:pt x="11386805" y="2317482"/>
                  <a:pt x="11420561" y="2370102"/>
                  <a:pt x="11468668" y="2392578"/>
                </a:cubicBezTo>
                <a:lnTo>
                  <a:pt x="11497454" y="2398998"/>
                </a:lnTo>
                <a:lnTo>
                  <a:pt x="11497454" y="2409429"/>
                </a:lnTo>
                <a:lnTo>
                  <a:pt x="11468668" y="2415849"/>
                </a:lnTo>
                <a:cubicBezTo>
                  <a:pt x="11420561" y="2438325"/>
                  <a:pt x="11386805" y="2490945"/>
                  <a:pt x="11386805" y="2552273"/>
                </a:cubicBezTo>
                <a:cubicBezTo>
                  <a:pt x="11386805" y="2613602"/>
                  <a:pt x="11420561" y="2666221"/>
                  <a:pt x="11468668" y="2688698"/>
                </a:cubicBezTo>
                <a:lnTo>
                  <a:pt x="11497454" y="2695118"/>
                </a:lnTo>
                <a:lnTo>
                  <a:pt x="11497454" y="2705549"/>
                </a:lnTo>
                <a:lnTo>
                  <a:pt x="11468668" y="2711969"/>
                </a:lnTo>
                <a:cubicBezTo>
                  <a:pt x="11420561" y="2734446"/>
                  <a:pt x="11386805" y="2787065"/>
                  <a:pt x="11386805" y="2848393"/>
                </a:cubicBezTo>
                <a:cubicBezTo>
                  <a:pt x="11386805" y="2909721"/>
                  <a:pt x="11420561" y="2962341"/>
                  <a:pt x="11468668" y="2984818"/>
                </a:cubicBezTo>
                <a:lnTo>
                  <a:pt x="11497454" y="2991238"/>
                </a:lnTo>
                <a:lnTo>
                  <a:pt x="11497454" y="3001669"/>
                </a:lnTo>
                <a:lnTo>
                  <a:pt x="11468668" y="3008089"/>
                </a:lnTo>
                <a:cubicBezTo>
                  <a:pt x="11420561" y="3030565"/>
                  <a:pt x="11386805" y="3083185"/>
                  <a:pt x="11386805" y="3144513"/>
                </a:cubicBezTo>
                <a:cubicBezTo>
                  <a:pt x="11386805" y="3205841"/>
                  <a:pt x="11420561" y="3258461"/>
                  <a:pt x="11468668" y="3280938"/>
                </a:cubicBezTo>
                <a:lnTo>
                  <a:pt x="11497454" y="3287357"/>
                </a:lnTo>
                <a:lnTo>
                  <a:pt x="11497454" y="3297789"/>
                </a:lnTo>
                <a:lnTo>
                  <a:pt x="11468668" y="3304208"/>
                </a:lnTo>
                <a:cubicBezTo>
                  <a:pt x="11420561" y="3326685"/>
                  <a:pt x="11386805" y="3379305"/>
                  <a:pt x="11386805" y="3440633"/>
                </a:cubicBezTo>
                <a:cubicBezTo>
                  <a:pt x="11386805" y="3501961"/>
                  <a:pt x="11420561" y="3554581"/>
                  <a:pt x="11468668" y="3577058"/>
                </a:cubicBezTo>
                <a:lnTo>
                  <a:pt x="11497454" y="3583477"/>
                </a:lnTo>
                <a:lnTo>
                  <a:pt x="11497454" y="3593909"/>
                </a:lnTo>
                <a:lnTo>
                  <a:pt x="11468668" y="3600328"/>
                </a:lnTo>
                <a:cubicBezTo>
                  <a:pt x="11420561" y="3622805"/>
                  <a:pt x="11386805" y="3675425"/>
                  <a:pt x="11386805" y="3736753"/>
                </a:cubicBezTo>
                <a:cubicBezTo>
                  <a:pt x="11386805" y="3798082"/>
                  <a:pt x="11420561" y="3850701"/>
                  <a:pt x="11468668" y="3873178"/>
                </a:cubicBezTo>
                <a:lnTo>
                  <a:pt x="11497454" y="3879598"/>
                </a:lnTo>
                <a:lnTo>
                  <a:pt x="11497454" y="3890029"/>
                </a:lnTo>
                <a:lnTo>
                  <a:pt x="11468668" y="3896449"/>
                </a:lnTo>
                <a:cubicBezTo>
                  <a:pt x="11420561" y="3918925"/>
                  <a:pt x="11386805" y="3971545"/>
                  <a:pt x="11386805" y="4032873"/>
                </a:cubicBezTo>
                <a:cubicBezTo>
                  <a:pt x="11386805" y="4094202"/>
                  <a:pt x="11420561" y="4146821"/>
                  <a:pt x="11468668" y="4169298"/>
                </a:cubicBezTo>
                <a:lnTo>
                  <a:pt x="11497454" y="4175718"/>
                </a:lnTo>
                <a:lnTo>
                  <a:pt x="11497454" y="4186149"/>
                </a:lnTo>
                <a:lnTo>
                  <a:pt x="11468668" y="4192569"/>
                </a:lnTo>
                <a:cubicBezTo>
                  <a:pt x="11420561" y="4215045"/>
                  <a:pt x="11386805" y="4267665"/>
                  <a:pt x="11386805" y="4328993"/>
                </a:cubicBezTo>
                <a:cubicBezTo>
                  <a:pt x="11386805" y="4390322"/>
                  <a:pt x="11420561" y="4442941"/>
                  <a:pt x="11468668" y="4465418"/>
                </a:cubicBezTo>
                <a:lnTo>
                  <a:pt x="11497454" y="4471838"/>
                </a:lnTo>
                <a:lnTo>
                  <a:pt x="11497454" y="4482269"/>
                </a:lnTo>
                <a:lnTo>
                  <a:pt x="11468668" y="4488689"/>
                </a:lnTo>
                <a:cubicBezTo>
                  <a:pt x="11420561" y="4511165"/>
                  <a:pt x="11386805" y="4563785"/>
                  <a:pt x="11386805" y="4625113"/>
                </a:cubicBezTo>
                <a:cubicBezTo>
                  <a:pt x="11386805" y="4686442"/>
                  <a:pt x="11420561" y="4739061"/>
                  <a:pt x="11468668" y="4761538"/>
                </a:cubicBezTo>
                <a:lnTo>
                  <a:pt x="11497454" y="4767958"/>
                </a:lnTo>
                <a:lnTo>
                  <a:pt x="11497454" y="4778389"/>
                </a:lnTo>
                <a:lnTo>
                  <a:pt x="11468668" y="4784809"/>
                </a:lnTo>
                <a:cubicBezTo>
                  <a:pt x="11420561" y="4807285"/>
                  <a:pt x="11386805" y="4859905"/>
                  <a:pt x="11386805" y="4921233"/>
                </a:cubicBezTo>
                <a:cubicBezTo>
                  <a:pt x="11386805" y="4982561"/>
                  <a:pt x="11420561" y="5035181"/>
                  <a:pt x="11468668" y="5057658"/>
                </a:cubicBezTo>
                <a:lnTo>
                  <a:pt x="11497454" y="5064078"/>
                </a:lnTo>
                <a:lnTo>
                  <a:pt x="11497454" y="5074509"/>
                </a:lnTo>
                <a:lnTo>
                  <a:pt x="11468668" y="5080929"/>
                </a:lnTo>
                <a:cubicBezTo>
                  <a:pt x="11420561" y="5103405"/>
                  <a:pt x="11386805" y="5156025"/>
                  <a:pt x="11386805" y="5217353"/>
                </a:cubicBezTo>
                <a:cubicBezTo>
                  <a:pt x="11386805" y="5278682"/>
                  <a:pt x="11420561" y="5331301"/>
                  <a:pt x="11468668" y="5353778"/>
                </a:cubicBezTo>
                <a:lnTo>
                  <a:pt x="11497454" y="5360198"/>
                </a:lnTo>
                <a:lnTo>
                  <a:pt x="11497454" y="5370629"/>
                </a:lnTo>
                <a:lnTo>
                  <a:pt x="11468668" y="5377049"/>
                </a:lnTo>
                <a:cubicBezTo>
                  <a:pt x="11420561" y="5399525"/>
                  <a:pt x="11386805" y="5452145"/>
                  <a:pt x="11386805" y="5513473"/>
                </a:cubicBezTo>
                <a:cubicBezTo>
                  <a:pt x="11386805" y="5574801"/>
                  <a:pt x="11420561" y="5627421"/>
                  <a:pt x="11468668" y="5649898"/>
                </a:cubicBezTo>
                <a:lnTo>
                  <a:pt x="11497454" y="5656318"/>
                </a:lnTo>
                <a:lnTo>
                  <a:pt x="11497454" y="5666749"/>
                </a:lnTo>
                <a:lnTo>
                  <a:pt x="11468668" y="5673169"/>
                </a:lnTo>
                <a:cubicBezTo>
                  <a:pt x="11420561" y="5695645"/>
                  <a:pt x="11386805" y="5748265"/>
                  <a:pt x="11386805" y="5809593"/>
                </a:cubicBezTo>
                <a:cubicBezTo>
                  <a:pt x="11386805" y="5870921"/>
                  <a:pt x="11420561" y="5923541"/>
                  <a:pt x="11468668" y="5946018"/>
                </a:cubicBezTo>
                <a:lnTo>
                  <a:pt x="11497454" y="5952438"/>
                </a:lnTo>
                <a:lnTo>
                  <a:pt x="11497454" y="6091161"/>
                </a:lnTo>
                <a:lnTo>
                  <a:pt x="11307234" y="6091161"/>
                </a:lnTo>
                <a:lnTo>
                  <a:pt x="11276312" y="6049642"/>
                </a:lnTo>
                <a:cubicBezTo>
                  <a:pt x="11249519" y="6025386"/>
                  <a:pt x="11212504" y="6010383"/>
                  <a:pt x="11171618" y="6010383"/>
                </a:cubicBezTo>
                <a:cubicBezTo>
                  <a:pt x="11130733" y="6010383"/>
                  <a:pt x="11093718" y="6025386"/>
                  <a:pt x="11066924" y="6049642"/>
                </a:cubicBezTo>
                <a:lnTo>
                  <a:pt x="11036002" y="6091161"/>
                </a:lnTo>
                <a:lnTo>
                  <a:pt x="11011114" y="6091161"/>
                </a:lnTo>
                <a:lnTo>
                  <a:pt x="10980192" y="6049642"/>
                </a:lnTo>
                <a:cubicBezTo>
                  <a:pt x="10953399" y="6025386"/>
                  <a:pt x="10916384" y="6010383"/>
                  <a:pt x="10875498" y="6010383"/>
                </a:cubicBezTo>
                <a:cubicBezTo>
                  <a:pt x="10834612" y="6010383"/>
                  <a:pt x="10797597" y="6025386"/>
                  <a:pt x="10770804" y="6049642"/>
                </a:cubicBezTo>
                <a:lnTo>
                  <a:pt x="10739882" y="6091161"/>
                </a:lnTo>
                <a:lnTo>
                  <a:pt x="10714995" y="6091161"/>
                </a:lnTo>
                <a:lnTo>
                  <a:pt x="10684073" y="6049642"/>
                </a:lnTo>
                <a:cubicBezTo>
                  <a:pt x="10657279" y="6025386"/>
                  <a:pt x="10620264" y="6010383"/>
                  <a:pt x="10579379" y="6010383"/>
                </a:cubicBezTo>
                <a:cubicBezTo>
                  <a:pt x="10538493" y="6010383"/>
                  <a:pt x="10501478" y="6025386"/>
                  <a:pt x="10474685" y="6049642"/>
                </a:cubicBezTo>
                <a:lnTo>
                  <a:pt x="10443763" y="6091161"/>
                </a:lnTo>
                <a:lnTo>
                  <a:pt x="10418874" y="6091161"/>
                </a:lnTo>
                <a:lnTo>
                  <a:pt x="10387952" y="6049642"/>
                </a:lnTo>
                <a:cubicBezTo>
                  <a:pt x="10361158" y="6025386"/>
                  <a:pt x="10324143" y="6010383"/>
                  <a:pt x="10283258" y="6010383"/>
                </a:cubicBezTo>
                <a:cubicBezTo>
                  <a:pt x="10242372" y="6010383"/>
                  <a:pt x="10205358" y="6025386"/>
                  <a:pt x="10178564" y="6049642"/>
                </a:cubicBezTo>
                <a:lnTo>
                  <a:pt x="10147642" y="6091161"/>
                </a:lnTo>
                <a:lnTo>
                  <a:pt x="10122754" y="6091161"/>
                </a:lnTo>
                <a:lnTo>
                  <a:pt x="10091832" y="6049642"/>
                </a:lnTo>
                <a:cubicBezTo>
                  <a:pt x="10065039" y="6025386"/>
                  <a:pt x="10028024" y="6010383"/>
                  <a:pt x="9987138" y="6010383"/>
                </a:cubicBezTo>
                <a:cubicBezTo>
                  <a:pt x="9946253" y="6010383"/>
                  <a:pt x="9909238" y="6025386"/>
                  <a:pt x="9882444" y="6049642"/>
                </a:cubicBezTo>
                <a:lnTo>
                  <a:pt x="9851522" y="6091161"/>
                </a:lnTo>
                <a:lnTo>
                  <a:pt x="9826634" y="6091161"/>
                </a:lnTo>
                <a:lnTo>
                  <a:pt x="9795712" y="6049642"/>
                </a:lnTo>
                <a:cubicBezTo>
                  <a:pt x="9768919" y="6025386"/>
                  <a:pt x="9731904" y="6010383"/>
                  <a:pt x="9691018" y="6010383"/>
                </a:cubicBezTo>
                <a:cubicBezTo>
                  <a:pt x="9650133" y="6010383"/>
                  <a:pt x="9613118" y="6025386"/>
                  <a:pt x="9586324" y="6049642"/>
                </a:cubicBezTo>
                <a:lnTo>
                  <a:pt x="9555402" y="6091161"/>
                </a:lnTo>
                <a:lnTo>
                  <a:pt x="9530515" y="6091161"/>
                </a:lnTo>
                <a:lnTo>
                  <a:pt x="9499592" y="6049642"/>
                </a:lnTo>
                <a:cubicBezTo>
                  <a:pt x="9472798" y="6025386"/>
                  <a:pt x="9435784" y="6010383"/>
                  <a:pt x="9394898" y="6010383"/>
                </a:cubicBezTo>
                <a:cubicBezTo>
                  <a:pt x="9354013" y="6010383"/>
                  <a:pt x="9316998" y="6025386"/>
                  <a:pt x="9290204" y="6049642"/>
                </a:cubicBezTo>
                <a:lnTo>
                  <a:pt x="9259282" y="6091161"/>
                </a:lnTo>
                <a:lnTo>
                  <a:pt x="9234394" y="6091161"/>
                </a:lnTo>
                <a:lnTo>
                  <a:pt x="9203472" y="6049642"/>
                </a:lnTo>
                <a:cubicBezTo>
                  <a:pt x="9176678" y="6025386"/>
                  <a:pt x="9139663" y="6010383"/>
                  <a:pt x="9098778" y="6010383"/>
                </a:cubicBezTo>
                <a:cubicBezTo>
                  <a:pt x="9057893" y="6010383"/>
                  <a:pt x="9020878" y="6025386"/>
                  <a:pt x="8994084" y="6049642"/>
                </a:cubicBezTo>
                <a:lnTo>
                  <a:pt x="8963162" y="6091161"/>
                </a:lnTo>
                <a:lnTo>
                  <a:pt x="8938276" y="6091161"/>
                </a:lnTo>
                <a:lnTo>
                  <a:pt x="8907353" y="6049642"/>
                </a:lnTo>
                <a:cubicBezTo>
                  <a:pt x="8880560" y="6025386"/>
                  <a:pt x="8843545" y="6010383"/>
                  <a:pt x="8802659" y="6010383"/>
                </a:cubicBezTo>
                <a:cubicBezTo>
                  <a:pt x="8761774" y="6010383"/>
                  <a:pt x="8724759" y="6025386"/>
                  <a:pt x="8697965" y="6049642"/>
                </a:cubicBezTo>
                <a:lnTo>
                  <a:pt x="8667043" y="6091161"/>
                </a:lnTo>
                <a:lnTo>
                  <a:pt x="8642154" y="6091161"/>
                </a:lnTo>
                <a:lnTo>
                  <a:pt x="8611232" y="6049642"/>
                </a:lnTo>
                <a:cubicBezTo>
                  <a:pt x="8584439" y="6025386"/>
                  <a:pt x="8547423" y="6010383"/>
                  <a:pt x="8506538" y="6010383"/>
                </a:cubicBezTo>
                <a:cubicBezTo>
                  <a:pt x="8465652" y="6010383"/>
                  <a:pt x="8428638" y="6025386"/>
                  <a:pt x="8401844" y="6049642"/>
                </a:cubicBezTo>
                <a:lnTo>
                  <a:pt x="8370922" y="6091161"/>
                </a:lnTo>
                <a:lnTo>
                  <a:pt x="8346034" y="6091161"/>
                </a:lnTo>
                <a:lnTo>
                  <a:pt x="8315112" y="6049642"/>
                </a:lnTo>
                <a:cubicBezTo>
                  <a:pt x="8288318" y="6025386"/>
                  <a:pt x="8251303" y="6010383"/>
                  <a:pt x="8210418" y="6010383"/>
                </a:cubicBezTo>
                <a:cubicBezTo>
                  <a:pt x="8169533" y="6010383"/>
                  <a:pt x="8132518" y="6025386"/>
                  <a:pt x="8105724" y="6049642"/>
                </a:cubicBezTo>
                <a:lnTo>
                  <a:pt x="8074802" y="6091161"/>
                </a:lnTo>
                <a:lnTo>
                  <a:pt x="8049915" y="6091161"/>
                </a:lnTo>
                <a:lnTo>
                  <a:pt x="8018992" y="6049641"/>
                </a:lnTo>
                <a:cubicBezTo>
                  <a:pt x="7992199" y="6025386"/>
                  <a:pt x="7955184" y="6010383"/>
                  <a:pt x="7914298" y="6010383"/>
                </a:cubicBezTo>
                <a:cubicBezTo>
                  <a:pt x="7873413" y="6010383"/>
                  <a:pt x="7836398" y="6025386"/>
                  <a:pt x="7809604" y="6049641"/>
                </a:cubicBezTo>
                <a:lnTo>
                  <a:pt x="7778682" y="6091161"/>
                </a:lnTo>
                <a:lnTo>
                  <a:pt x="7753795" y="6091161"/>
                </a:lnTo>
                <a:lnTo>
                  <a:pt x="7722872" y="6049642"/>
                </a:lnTo>
                <a:cubicBezTo>
                  <a:pt x="7696079" y="6025386"/>
                  <a:pt x="7659064" y="6010383"/>
                  <a:pt x="7618178" y="6010383"/>
                </a:cubicBezTo>
                <a:cubicBezTo>
                  <a:pt x="7577293" y="6010383"/>
                  <a:pt x="7540278" y="6025386"/>
                  <a:pt x="7513484" y="6049642"/>
                </a:cubicBezTo>
                <a:lnTo>
                  <a:pt x="7482562" y="6091161"/>
                </a:lnTo>
                <a:lnTo>
                  <a:pt x="7457675" y="6091161"/>
                </a:lnTo>
                <a:lnTo>
                  <a:pt x="7426752" y="6049642"/>
                </a:lnTo>
                <a:cubicBezTo>
                  <a:pt x="7399959" y="6025386"/>
                  <a:pt x="7362944" y="6010383"/>
                  <a:pt x="7322058" y="6010383"/>
                </a:cubicBezTo>
                <a:cubicBezTo>
                  <a:pt x="7281173" y="6010383"/>
                  <a:pt x="7244158" y="6025386"/>
                  <a:pt x="7217364" y="6049642"/>
                </a:cubicBezTo>
                <a:lnTo>
                  <a:pt x="7186442" y="6091161"/>
                </a:lnTo>
                <a:lnTo>
                  <a:pt x="7161555" y="6091161"/>
                </a:lnTo>
                <a:lnTo>
                  <a:pt x="7130632" y="6049642"/>
                </a:lnTo>
                <a:cubicBezTo>
                  <a:pt x="7103839" y="6025386"/>
                  <a:pt x="7066824" y="6010383"/>
                  <a:pt x="7025938" y="6010383"/>
                </a:cubicBezTo>
                <a:cubicBezTo>
                  <a:pt x="6985053" y="6010383"/>
                  <a:pt x="6948038" y="6025386"/>
                  <a:pt x="6921244" y="6049642"/>
                </a:cubicBezTo>
                <a:lnTo>
                  <a:pt x="6890322" y="6091161"/>
                </a:lnTo>
                <a:lnTo>
                  <a:pt x="6865435" y="6091161"/>
                </a:lnTo>
                <a:lnTo>
                  <a:pt x="6834512" y="6049641"/>
                </a:lnTo>
                <a:cubicBezTo>
                  <a:pt x="6807719" y="6025386"/>
                  <a:pt x="6770704" y="6010383"/>
                  <a:pt x="6729818" y="6010383"/>
                </a:cubicBezTo>
                <a:cubicBezTo>
                  <a:pt x="6688933" y="6010383"/>
                  <a:pt x="6651918" y="6025386"/>
                  <a:pt x="6625124" y="6049641"/>
                </a:cubicBezTo>
                <a:lnTo>
                  <a:pt x="6594202" y="6091161"/>
                </a:lnTo>
                <a:lnTo>
                  <a:pt x="6569316" y="6091161"/>
                </a:lnTo>
                <a:lnTo>
                  <a:pt x="6538393" y="6049641"/>
                </a:lnTo>
                <a:cubicBezTo>
                  <a:pt x="6511600" y="6025386"/>
                  <a:pt x="6474585" y="6010383"/>
                  <a:pt x="6433699" y="6010383"/>
                </a:cubicBezTo>
                <a:cubicBezTo>
                  <a:pt x="6392814" y="6010383"/>
                  <a:pt x="6355799" y="6025386"/>
                  <a:pt x="6329005" y="6049641"/>
                </a:cubicBezTo>
                <a:lnTo>
                  <a:pt x="6298083" y="6091161"/>
                </a:lnTo>
                <a:lnTo>
                  <a:pt x="6273195" y="6091161"/>
                </a:lnTo>
                <a:lnTo>
                  <a:pt x="6242272" y="6049641"/>
                </a:lnTo>
                <a:cubicBezTo>
                  <a:pt x="6215479" y="6025386"/>
                  <a:pt x="6178464" y="6010383"/>
                  <a:pt x="6137578" y="6010383"/>
                </a:cubicBezTo>
                <a:cubicBezTo>
                  <a:pt x="6096693" y="6010383"/>
                  <a:pt x="6059678" y="6025386"/>
                  <a:pt x="6032884" y="6049641"/>
                </a:cubicBezTo>
                <a:lnTo>
                  <a:pt x="6001962" y="6091161"/>
                </a:lnTo>
                <a:lnTo>
                  <a:pt x="5977075" y="6091161"/>
                </a:lnTo>
                <a:lnTo>
                  <a:pt x="5946152" y="6049641"/>
                </a:lnTo>
                <a:cubicBezTo>
                  <a:pt x="5919359" y="6025386"/>
                  <a:pt x="5882344" y="6010383"/>
                  <a:pt x="5841458" y="6010383"/>
                </a:cubicBezTo>
                <a:cubicBezTo>
                  <a:pt x="5800575" y="6010383"/>
                  <a:pt x="5763559" y="6025386"/>
                  <a:pt x="5736765" y="6049641"/>
                </a:cubicBezTo>
                <a:lnTo>
                  <a:pt x="5705843" y="6091161"/>
                </a:lnTo>
                <a:lnTo>
                  <a:pt x="5680955" y="6091161"/>
                </a:lnTo>
                <a:lnTo>
                  <a:pt x="5650033" y="6049641"/>
                </a:lnTo>
                <a:cubicBezTo>
                  <a:pt x="5623240" y="6025386"/>
                  <a:pt x="5586224" y="6010383"/>
                  <a:pt x="5545338" y="6010383"/>
                </a:cubicBezTo>
                <a:cubicBezTo>
                  <a:pt x="5504454" y="6010383"/>
                  <a:pt x="5467439" y="6025386"/>
                  <a:pt x="5440645" y="6049641"/>
                </a:cubicBezTo>
                <a:lnTo>
                  <a:pt x="5409723" y="6091161"/>
                </a:lnTo>
                <a:lnTo>
                  <a:pt x="5384835" y="6091161"/>
                </a:lnTo>
                <a:lnTo>
                  <a:pt x="5353914" y="6049641"/>
                </a:lnTo>
                <a:cubicBezTo>
                  <a:pt x="5327120" y="6025386"/>
                  <a:pt x="5290105" y="6010383"/>
                  <a:pt x="5249219" y="6010383"/>
                </a:cubicBezTo>
                <a:cubicBezTo>
                  <a:pt x="5208335" y="6010383"/>
                  <a:pt x="5171319" y="6025386"/>
                  <a:pt x="5144525" y="6049641"/>
                </a:cubicBezTo>
                <a:lnTo>
                  <a:pt x="5113603" y="6091161"/>
                </a:lnTo>
                <a:lnTo>
                  <a:pt x="5088716" y="6091161"/>
                </a:lnTo>
                <a:lnTo>
                  <a:pt x="5057793" y="6049641"/>
                </a:lnTo>
                <a:cubicBezTo>
                  <a:pt x="5030999" y="6025386"/>
                  <a:pt x="4993985" y="6010383"/>
                  <a:pt x="4953098" y="6010383"/>
                </a:cubicBezTo>
                <a:cubicBezTo>
                  <a:pt x="4912214" y="6010383"/>
                  <a:pt x="4875199" y="6025386"/>
                  <a:pt x="4848405" y="6049641"/>
                </a:cubicBezTo>
                <a:lnTo>
                  <a:pt x="4817484" y="6091161"/>
                </a:lnTo>
                <a:lnTo>
                  <a:pt x="4792597" y="6091161"/>
                </a:lnTo>
                <a:lnTo>
                  <a:pt x="4761676" y="6049641"/>
                </a:lnTo>
                <a:cubicBezTo>
                  <a:pt x="4734882" y="6025386"/>
                  <a:pt x="4697866" y="6010383"/>
                  <a:pt x="4656980" y="6010383"/>
                </a:cubicBezTo>
                <a:cubicBezTo>
                  <a:pt x="4616094" y="6010383"/>
                  <a:pt x="4579079" y="6025386"/>
                  <a:pt x="4552286" y="6049641"/>
                </a:cubicBezTo>
                <a:lnTo>
                  <a:pt x="4521363" y="6091161"/>
                </a:lnTo>
                <a:lnTo>
                  <a:pt x="4496476" y="6091161"/>
                </a:lnTo>
                <a:lnTo>
                  <a:pt x="4465554" y="6049641"/>
                </a:lnTo>
                <a:cubicBezTo>
                  <a:pt x="4438760" y="6025386"/>
                  <a:pt x="4401744" y="6010383"/>
                  <a:pt x="4360860" y="6010383"/>
                </a:cubicBezTo>
                <a:cubicBezTo>
                  <a:pt x="4319976" y="6010383"/>
                  <a:pt x="4282959" y="6025386"/>
                  <a:pt x="4256167" y="6049641"/>
                </a:cubicBezTo>
                <a:lnTo>
                  <a:pt x="4225243" y="6091161"/>
                </a:lnTo>
                <a:lnTo>
                  <a:pt x="4200358" y="6091161"/>
                </a:lnTo>
                <a:lnTo>
                  <a:pt x="4169432" y="6049642"/>
                </a:lnTo>
                <a:cubicBezTo>
                  <a:pt x="4142640" y="6025386"/>
                  <a:pt x="4105625" y="6010383"/>
                  <a:pt x="4064739" y="6010383"/>
                </a:cubicBezTo>
                <a:cubicBezTo>
                  <a:pt x="4023854" y="6010383"/>
                  <a:pt x="3986839" y="6025386"/>
                  <a:pt x="3960046" y="6049642"/>
                </a:cubicBezTo>
                <a:lnTo>
                  <a:pt x="3929127" y="6091161"/>
                </a:lnTo>
                <a:lnTo>
                  <a:pt x="3904238" y="6091161"/>
                </a:lnTo>
                <a:lnTo>
                  <a:pt x="3873314" y="6049642"/>
                </a:lnTo>
                <a:cubicBezTo>
                  <a:pt x="3846527" y="6025386"/>
                  <a:pt x="3809512" y="6010383"/>
                  <a:pt x="3768627" y="6010383"/>
                </a:cubicBezTo>
                <a:cubicBezTo>
                  <a:pt x="3727741" y="6010383"/>
                  <a:pt x="3690726" y="6025386"/>
                  <a:pt x="3663932" y="6049642"/>
                </a:cubicBezTo>
                <a:lnTo>
                  <a:pt x="3633011" y="6091161"/>
                </a:lnTo>
                <a:lnTo>
                  <a:pt x="3608124" y="6091161"/>
                </a:lnTo>
                <a:lnTo>
                  <a:pt x="3577200" y="6049642"/>
                </a:lnTo>
                <a:cubicBezTo>
                  <a:pt x="3550406" y="6025386"/>
                  <a:pt x="3513392" y="6010383"/>
                  <a:pt x="3472507" y="6010383"/>
                </a:cubicBezTo>
                <a:cubicBezTo>
                  <a:pt x="3431621" y="6010383"/>
                  <a:pt x="3394605" y="6025386"/>
                  <a:pt x="3367811" y="6049642"/>
                </a:cubicBezTo>
                <a:lnTo>
                  <a:pt x="3336889" y="6091161"/>
                </a:lnTo>
                <a:lnTo>
                  <a:pt x="3312003" y="6091161"/>
                </a:lnTo>
                <a:lnTo>
                  <a:pt x="3281082" y="6049642"/>
                </a:lnTo>
                <a:cubicBezTo>
                  <a:pt x="3254287" y="6025386"/>
                  <a:pt x="3217274" y="6010383"/>
                  <a:pt x="3176386" y="6010383"/>
                </a:cubicBezTo>
                <a:cubicBezTo>
                  <a:pt x="3135500" y="6010383"/>
                  <a:pt x="3098486" y="6025386"/>
                  <a:pt x="3071692" y="6049642"/>
                </a:cubicBezTo>
                <a:lnTo>
                  <a:pt x="3040772" y="6091161"/>
                </a:lnTo>
                <a:lnTo>
                  <a:pt x="3015882" y="6091161"/>
                </a:lnTo>
                <a:lnTo>
                  <a:pt x="2984959" y="6049641"/>
                </a:lnTo>
                <a:cubicBezTo>
                  <a:pt x="2958168" y="6025386"/>
                  <a:pt x="2921152" y="6010383"/>
                  <a:pt x="2880266" y="6010383"/>
                </a:cubicBezTo>
                <a:cubicBezTo>
                  <a:pt x="2839381" y="6010383"/>
                  <a:pt x="2802365" y="6025386"/>
                  <a:pt x="2775571" y="6049641"/>
                </a:cubicBezTo>
                <a:lnTo>
                  <a:pt x="2744649" y="6091161"/>
                </a:lnTo>
                <a:lnTo>
                  <a:pt x="2719763" y="6091161"/>
                </a:lnTo>
                <a:lnTo>
                  <a:pt x="2688842" y="6049642"/>
                </a:lnTo>
                <a:cubicBezTo>
                  <a:pt x="2662049" y="6025386"/>
                  <a:pt x="2625033" y="6010383"/>
                  <a:pt x="2584148" y="6010383"/>
                </a:cubicBezTo>
                <a:cubicBezTo>
                  <a:pt x="2543263" y="6010383"/>
                  <a:pt x="2506247" y="6025386"/>
                  <a:pt x="2479454" y="6049642"/>
                </a:cubicBezTo>
                <a:lnTo>
                  <a:pt x="2448533" y="6091161"/>
                </a:lnTo>
                <a:lnTo>
                  <a:pt x="2423647" y="6091161"/>
                </a:lnTo>
                <a:lnTo>
                  <a:pt x="2392723" y="6049642"/>
                </a:lnTo>
                <a:cubicBezTo>
                  <a:pt x="2365930" y="6025386"/>
                  <a:pt x="2328912" y="6010383"/>
                  <a:pt x="2288029" y="6010383"/>
                </a:cubicBezTo>
                <a:cubicBezTo>
                  <a:pt x="2247144" y="6010383"/>
                  <a:pt x="2210128" y="6025386"/>
                  <a:pt x="2183334" y="6049642"/>
                </a:cubicBezTo>
                <a:lnTo>
                  <a:pt x="2152411" y="6091161"/>
                </a:lnTo>
                <a:lnTo>
                  <a:pt x="2127526" y="6091161"/>
                </a:lnTo>
                <a:lnTo>
                  <a:pt x="2096603" y="6049642"/>
                </a:lnTo>
                <a:cubicBezTo>
                  <a:pt x="2069811" y="6025386"/>
                  <a:pt x="2032794" y="6010383"/>
                  <a:pt x="1991909" y="6010383"/>
                </a:cubicBezTo>
                <a:cubicBezTo>
                  <a:pt x="1951023" y="6010383"/>
                  <a:pt x="1914006" y="6025386"/>
                  <a:pt x="1887212" y="6049642"/>
                </a:cubicBezTo>
                <a:lnTo>
                  <a:pt x="1856293" y="6091161"/>
                </a:lnTo>
                <a:lnTo>
                  <a:pt x="1831402" y="6091161"/>
                </a:lnTo>
                <a:lnTo>
                  <a:pt x="1800482" y="6049642"/>
                </a:lnTo>
                <a:cubicBezTo>
                  <a:pt x="1773686" y="6025386"/>
                  <a:pt x="1736675" y="6010383"/>
                  <a:pt x="1695789" y="6010383"/>
                </a:cubicBezTo>
                <a:cubicBezTo>
                  <a:pt x="1654904" y="6010383"/>
                  <a:pt x="1617888" y="6025386"/>
                  <a:pt x="1591095" y="6049642"/>
                </a:cubicBezTo>
                <a:lnTo>
                  <a:pt x="1560173" y="6091161"/>
                </a:lnTo>
                <a:lnTo>
                  <a:pt x="1535286" y="6091161"/>
                </a:lnTo>
                <a:lnTo>
                  <a:pt x="1504363" y="6049642"/>
                </a:lnTo>
                <a:cubicBezTo>
                  <a:pt x="1477570" y="6025386"/>
                  <a:pt x="1440555" y="6010383"/>
                  <a:pt x="1399669" y="6010383"/>
                </a:cubicBezTo>
                <a:cubicBezTo>
                  <a:pt x="1358784" y="6010383"/>
                  <a:pt x="1321769" y="6025386"/>
                  <a:pt x="1294975" y="6049642"/>
                </a:cubicBezTo>
                <a:lnTo>
                  <a:pt x="1264053" y="6091161"/>
                </a:lnTo>
                <a:lnTo>
                  <a:pt x="1239166" y="6091161"/>
                </a:lnTo>
                <a:lnTo>
                  <a:pt x="1208243" y="6049642"/>
                </a:lnTo>
                <a:cubicBezTo>
                  <a:pt x="1181450" y="6025386"/>
                  <a:pt x="1144435" y="6010383"/>
                  <a:pt x="1103549" y="6010383"/>
                </a:cubicBezTo>
                <a:cubicBezTo>
                  <a:pt x="1062664" y="6010383"/>
                  <a:pt x="1025649" y="6025386"/>
                  <a:pt x="998855" y="6049642"/>
                </a:cubicBezTo>
                <a:lnTo>
                  <a:pt x="967933" y="6091161"/>
                </a:lnTo>
                <a:lnTo>
                  <a:pt x="943046" y="6091161"/>
                </a:lnTo>
                <a:lnTo>
                  <a:pt x="912124" y="6049642"/>
                </a:lnTo>
                <a:cubicBezTo>
                  <a:pt x="885330" y="6025386"/>
                  <a:pt x="848315" y="6010383"/>
                  <a:pt x="807430" y="6010383"/>
                </a:cubicBezTo>
                <a:cubicBezTo>
                  <a:pt x="766544" y="6010383"/>
                  <a:pt x="729529" y="6025386"/>
                  <a:pt x="702736" y="6049642"/>
                </a:cubicBezTo>
                <a:lnTo>
                  <a:pt x="671813" y="6091161"/>
                </a:lnTo>
                <a:lnTo>
                  <a:pt x="646926" y="6091161"/>
                </a:lnTo>
                <a:lnTo>
                  <a:pt x="616004" y="6049642"/>
                </a:lnTo>
                <a:cubicBezTo>
                  <a:pt x="589210" y="6025386"/>
                  <a:pt x="552195" y="6010383"/>
                  <a:pt x="511310" y="6010383"/>
                </a:cubicBezTo>
                <a:cubicBezTo>
                  <a:pt x="470425" y="6010383"/>
                  <a:pt x="433409" y="6025386"/>
                  <a:pt x="406616" y="6049642"/>
                </a:cubicBezTo>
                <a:lnTo>
                  <a:pt x="375693" y="6091161"/>
                </a:lnTo>
                <a:lnTo>
                  <a:pt x="350807" y="6091161"/>
                </a:lnTo>
                <a:lnTo>
                  <a:pt x="319884" y="6049642"/>
                </a:lnTo>
                <a:cubicBezTo>
                  <a:pt x="293091" y="6025386"/>
                  <a:pt x="256076" y="6010383"/>
                  <a:pt x="215190" y="6010383"/>
                </a:cubicBezTo>
                <a:cubicBezTo>
                  <a:pt x="174305" y="6010383"/>
                  <a:pt x="137290" y="6025386"/>
                  <a:pt x="110496" y="6049642"/>
                </a:cubicBezTo>
                <a:lnTo>
                  <a:pt x="79574" y="6091161"/>
                </a:lnTo>
                <a:lnTo>
                  <a:pt x="0" y="6091161"/>
                </a:lnTo>
                <a:lnTo>
                  <a:pt x="0" y="5844632"/>
                </a:lnTo>
                <a:lnTo>
                  <a:pt x="9270" y="5842565"/>
                </a:lnTo>
                <a:cubicBezTo>
                  <a:pt x="57378" y="5820088"/>
                  <a:pt x="91133" y="5767469"/>
                  <a:pt x="91133" y="5706140"/>
                </a:cubicBezTo>
                <a:cubicBezTo>
                  <a:pt x="91133" y="5644812"/>
                  <a:pt x="57378" y="5592192"/>
                  <a:pt x="9270" y="5569716"/>
                </a:cubicBezTo>
                <a:lnTo>
                  <a:pt x="0" y="5567648"/>
                </a:lnTo>
                <a:lnTo>
                  <a:pt x="0" y="5548512"/>
                </a:lnTo>
                <a:lnTo>
                  <a:pt x="9270" y="5546445"/>
                </a:lnTo>
                <a:cubicBezTo>
                  <a:pt x="57378" y="5523968"/>
                  <a:pt x="91133" y="5471348"/>
                  <a:pt x="91133" y="5410020"/>
                </a:cubicBezTo>
                <a:cubicBezTo>
                  <a:pt x="91133" y="5348692"/>
                  <a:pt x="57378" y="5296072"/>
                  <a:pt x="9270" y="5273596"/>
                </a:cubicBezTo>
                <a:lnTo>
                  <a:pt x="0" y="5271528"/>
                </a:lnTo>
                <a:lnTo>
                  <a:pt x="0" y="5252392"/>
                </a:lnTo>
                <a:lnTo>
                  <a:pt x="9270" y="5250325"/>
                </a:lnTo>
                <a:cubicBezTo>
                  <a:pt x="57378" y="5227848"/>
                  <a:pt x="91134" y="5175228"/>
                  <a:pt x="91134" y="5113900"/>
                </a:cubicBezTo>
                <a:cubicBezTo>
                  <a:pt x="91134" y="5052572"/>
                  <a:pt x="57378" y="4999952"/>
                  <a:pt x="9270" y="4977476"/>
                </a:cubicBezTo>
                <a:lnTo>
                  <a:pt x="0" y="4975408"/>
                </a:lnTo>
                <a:lnTo>
                  <a:pt x="0" y="4956272"/>
                </a:lnTo>
                <a:lnTo>
                  <a:pt x="9271" y="4954205"/>
                </a:lnTo>
                <a:cubicBezTo>
                  <a:pt x="57378" y="4931728"/>
                  <a:pt x="91134" y="4879108"/>
                  <a:pt x="91134" y="4817780"/>
                </a:cubicBezTo>
                <a:cubicBezTo>
                  <a:pt x="91134" y="4756452"/>
                  <a:pt x="57378" y="4703832"/>
                  <a:pt x="9271" y="4681356"/>
                </a:cubicBezTo>
                <a:lnTo>
                  <a:pt x="0" y="4679288"/>
                </a:lnTo>
                <a:lnTo>
                  <a:pt x="0" y="4660152"/>
                </a:lnTo>
                <a:lnTo>
                  <a:pt x="9271" y="4658085"/>
                </a:lnTo>
                <a:cubicBezTo>
                  <a:pt x="57378" y="4635608"/>
                  <a:pt x="91134" y="4582988"/>
                  <a:pt x="91134" y="4521660"/>
                </a:cubicBezTo>
                <a:cubicBezTo>
                  <a:pt x="91134" y="4460332"/>
                  <a:pt x="57378" y="4407712"/>
                  <a:pt x="9271" y="4385236"/>
                </a:cubicBezTo>
                <a:lnTo>
                  <a:pt x="0" y="4383168"/>
                </a:lnTo>
                <a:lnTo>
                  <a:pt x="0" y="4364032"/>
                </a:lnTo>
                <a:lnTo>
                  <a:pt x="9271" y="4361965"/>
                </a:lnTo>
                <a:cubicBezTo>
                  <a:pt x="57378" y="4339488"/>
                  <a:pt x="91134" y="4286868"/>
                  <a:pt x="91134" y="4225540"/>
                </a:cubicBezTo>
                <a:cubicBezTo>
                  <a:pt x="91134" y="4164212"/>
                  <a:pt x="57378" y="4111592"/>
                  <a:pt x="9271" y="4089116"/>
                </a:cubicBezTo>
                <a:lnTo>
                  <a:pt x="0" y="4087048"/>
                </a:lnTo>
                <a:lnTo>
                  <a:pt x="0" y="4067912"/>
                </a:lnTo>
                <a:lnTo>
                  <a:pt x="9271" y="4065845"/>
                </a:lnTo>
                <a:cubicBezTo>
                  <a:pt x="57379" y="4043368"/>
                  <a:pt x="91134" y="3990749"/>
                  <a:pt x="91134" y="3929420"/>
                </a:cubicBezTo>
                <a:cubicBezTo>
                  <a:pt x="91134" y="3868092"/>
                  <a:pt x="57379" y="3815472"/>
                  <a:pt x="9271" y="3792996"/>
                </a:cubicBezTo>
                <a:lnTo>
                  <a:pt x="0" y="3790928"/>
                </a:lnTo>
                <a:lnTo>
                  <a:pt x="0" y="3771793"/>
                </a:lnTo>
                <a:lnTo>
                  <a:pt x="9271" y="3769725"/>
                </a:lnTo>
                <a:cubicBezTo>
                  <a:pt x="57379" y="3747248"/>
                  <a:pt x="91134" y="3694628"/>
                  <a:pt x="91134" y="3633300"/>
                </a:cubicBezTo>
                <a:cubicBezTo>
                  <a:pt x="91134" y="3571972"/>
                  <a:pt x="57379" y="3519352"/>
                  <a:pt x="9271" y="3496875"/>
                </a:cubicBezTo>
                <a:lnTo>
                  <a:pt x="0" y="3494808"/>
                </a:lnTo>
                <a:lnTo>
                  <a:pt x="0" y="3475672"/>
                </a:lnTo>
                <a:lnTo>
                  <a:pt x="9271" y="3473605"/>
                </a:lnTo>
                <a:cubicBezTo>
                  <a:pt x="57379" y="3451128"/>
                  <a:pt x="91135" y="3398508"/>
                  <a:pt x="91135" y="3337180"/>
                </a:cubicBezTo>
                <a:cubicBezTo>
                  <a:pt x="91135" y="3275852"/>
                  <a:pt x="57379" y="3223232"/>
                  <a:pt x="9271" y="3200755"/>
                </a:cubicBezTo>
                <a:lnTo>
                  <a:pt x="0" y="3198688"/>
                </a:lnTo>
                <a:lnTo>
                  <a:pt x="0" y="3179552"/>
                </a:lnTo>
                <a:lnTo>
                  <a:pt x="9272" y="3177485"/>
                </a:lnTo>
                <a:cubicBezTo>
                  <a:pt x="57379" y="3155008"/>
                  <a:pt x="91135" y="3102388"/>
                  <a:pt x="91135" y="3041060"/>
                </a:cubicBezTo>
                <a:cubicBezTo>
                  <a:pt x="91135" y="2979733"/>
                  <a:pt x="57379" y="2927113"/>
                  <a:pt x="9272" y="2904636"/>
                </a:cubicBezTo>
                <a:lnTo>
                  <a:pt x="0" y="2902568"/>
                </a:lnTo>
                <a:lnTo>
                  <a:pt x="0" y="2883434"/>
                </a:lnTo>
                <a:lnTo>
                  <a:pt x="9272" y="2881366"/>
                </a:lnTo>
                <a:cubicBezTo>
                  <a:pt x="57379" y="2858889"/>
                  <a:pt x="91135" y="2806269"/>
                  <a:pt x="91135" y="2744940"/>
                </a:cubicBezTo>
                <a:cubicBezTo>
                  <a:pt x="91135" y="2683612"/>
                  <a:pt x="57379" y="2630994"/>
                  <a:pt x="9272" y="2608517"/>
                </a:cubicBezTo>
                <a:lnTo>
                  <a:pt x="0" y="2606449"/>
                </a:lnTo>
                <a:lnTo>
                  <a:pt x="0" y="2587313"/>
                </a:lnTo>
                <a:lnTo>
                  <a:pt x="9272" y="2585246"/>
                </a:lnTo>
                <a:cubicBezTo>
                  <a:pt x="57379" y="2562770"/>
                  <a:pt x="91135" y="2510150"/>
                  <a:pt x="91135" y="2448821"/>
                </a:cubicBezTo>
                <a:cubicBezTo>
                  <a:pt x="91135" y="2387493"/>
                  <a:pt x="57379" y="2334874"/>
                  <a:pt x="9272" y="2312398"/>
                </a:cubicBezTo>
                <a:lnTo>
                  <a:pt x="0" y="2310329"/>
                </a:lnTo>
                <a:lnTo>
                  <a:pt x="0" y="2291195"/>
                </a:lnTo>
                <a:lnTo>
                  <a:pt x="9272" y="2289127"/>
                </a:lnTo>
                <a:cubicBezTo>
                  <a:pt x="57380" y="2266649"/>
                  <a:pt x="91135" y="2214030"/>
                  <a:pt x="91135" y="2152702"/>
                </a:cubicBezTo>
                <a:cubicBezTo>
                  <a:pt x="91135" y="2091373"/>
                  <a:pt x="57380" y="2038754"/>
                  <a:pt x="9272" y="2016277"/>
                </a:cubicBezTo>
                <a:lnTo>
                  <a:pt x="0" y="2014209"/>
                </a:lnTo>
                <a:lnTo>
                  <a:pt x="0" y="1995074"/>
                </a:lnTo>
                <a:lnTo>
                  <a:pt x="9272" y="1993006"/>
                </a:lnTo>
                <a:cubicBezTo>
                  <a:pt x="57380" y="1970529"/>
                  <a:pt x="91135" y="1917910"/>
                  <a:pt x="91135" y="1856581"/>
                </a:cubicBezTo>
                <a:cubicBezTo>
                  <a:pt x="91135" y="1795252"/>
                  <a:pt x="57380" y="1742634"/>
                  <a:pt x="9272" y="1720157"/>
                </a:cubicBezTo>
                <a:lnTo>
                  <a:pt x="0" y="1718089"/>
                </a:lnTo>
                <a:lnTo>
                  <a:pt x="0" y="1698953"/>
                </a:lnTo>
                <a:lnTo>
                  <a:pt x="9272" y="1696886"/>
                </a:lnTo>
                <a:cubicBezTo>
                  <a:pt x="57380" y="1674410"/>
                  <a:pt x="91136" y="1621789"/>
                  <a:pt x="91136" y="1560463"/>
                </a:cubicBezTo>
                <a:cubicBezTo>
                  <a:pt x="91136" y="1499135"/>
                  <a:pt x="57380" y="1446516"/>
                  <a:pt x="9272" y="1424039"/>
                </a:cubicBezTo>
                <a:lnTo>
                  <a:pt x="0" y="1421971"/>
                </a:lnTo>
                <a:lnTo>
                  <a:pt x="0" y="1402836"/>
                </a:lnTo>
                <a:lnTo>
                  <a:pt x="9273" y="1400768"/>
                </a:lnTo>
                <a:cubicBezTo>
                  <a:pt x="57380" y="1378291"/>
                  <a:pt x="91136" y="1325672"/>
                  <a:pt x="91136" y="1264344"/>
                </a:cubicBezTo>
                <a:cubicBezTo>
                  <a:pt x="91136" y="1203016"/>
                  <a:pt x="57380" y="1150396"/>
                  <a:pt x="9273" y="1127919"/>
                </a:cubicBezTo>
                <a:lnTo>
                  <a:pt x="0" y="1125851"/>
                </a:lnTo>
                <a:lnTo>
                  <a:pt x="0" y="1106716"/>
                </a:lnTo>
                <a:lnTo>
                  <a:pt x="9273" y="1104648"/>
                </a:lnTo>
                <a:cubicBezTo>
                  <a:pt x="57380" y="1082172"/>
                  <a:pt x="91136" y="1029552"/>
                  <a:pt x="91136" y="968224"/>
                </a:cubicBezTo>
                <a:cubicBezTo>
                  <a:pt x="91136" y="906895"/>
                  <a:pt x="57380" y="854276"/>
                  <a:pt x="9273" y="831799"/>
                </a:cubicBezTo>
                <a:lnTo>
                  <a:pt x="0" y="829731"/>
                </a:lnTo>
                <a:lnTo>
                  <a:pt x="0" y="810597"/>
                </a:lnTo>
                <a:lnTo>
                  <a:pt x="9273" y="808529"/>
                </a:lnTo>
                <a:cubicBezTo>
                  <a:pt x="57380" y="786052"/>
                  <a:pt x="91136" y="733432"/>
                  <a:pt x="91136" y="672104"/>
                </a:cubicBezTo>
                <a:cubicBezTo>
                  <a:pt x="91136" y="610776"/>
                  <a:pt x="57380" y="558155"/>
                  <a:pt x="9273" y="535679"/>
                </a:cubicBezTo>
                <a:lnTo>
                  <a:pt x="0" y="533610"/>
                </a:lnTo>
                <a:lnTo>
                  <a:pt x="0" y="514475"/>
                </a:lnTo>
                <a:lnTo>
                  <a:pt x="9273" y="512407"/>
                </a:lnTo>
                <a:cubicBezTo>
                  <a:pt x="57381" y="489931"/>
                  <a:pt x="91136" y="437311"/>
                  <a:pt x="91136" y="375984"/>
                </a:cubicBezTo>
                <a:cubicBezTo>
                  <a:pt x="91136" y="314655"/>
                  <a:pt x="57381" y="262036"/>
                  <a:pt x="9273" y="239559"/>
                </a:cubicBezTo>
                <a:lnTo>
                  <a:pt x="0" y="237491"/>
                </a:lnTo>
                <a:close/>
              </a:path>
            </a:pathLst>
          </a:custGeom>
          <a:solidFill>
            <a:schemeClr val="accent1">
              <a:lumMod val="20000"/>
              <a:lumOff val="8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482613"/>
            <a:ext cx="1748971" cy="2501568"/>
          </a:xfrm>
          <a:prstGeom prst="rect">
            <a:avLst/>
          </a:prstGeom>
          <a:noFill/>
          <a:ln>
            <a:noFill/>
          </a:ln>
        </p:spPr>
        <p:txBody>
          <a:bodyPr vert="horz" wrap="square" lIns="0" tIns="0" rIns="0" bIns="0" rtlCol="0" anchor="b"/>
          <a:lstStyle/>
          <a:p>
            <a:pPr algn="l">
              <a:lnSpc>
                <a:spcPct val="100000"/>
              </a:lnSpc>
            </a:pPr>
            <a:r>
              <a:rPr kumimoji="1" lang="en-US" altLang="zh-CN" sz="6000" dirty="0">
                <a:ln w="12700">
                  <a:noFill/>
                </a:ln>
                <a:solidFill>
                  <a:srgbClr val="0462F5">
                    <a:alpha val="100000"/>
                  </a:srgbClr>
                </a:solidFill>
                <a:latin typeface="Source Han Sans CN Bold"/>
                <a:ea typeface="Source Han Sans CN Bold"/>
                <a:cs typeface="Source Han Sans CN Bold"/>
              </a:rPr>
              <a:t>03</a:t>
            </a:r>
            <a:endParaRPr kumimoji="1" lang="zh-CN" altLang="en-US" dirty="0"/>
          </a:p>
        </p:txBody>
      </p:sp>
      <p:sp>
        <p:nvSpPr>
          <p:cNvPr id="4" name="标题 1"/>
          <p:cNvSpPr txBox="1"/>
          <p:nvPr/>
        </p:nvSpPr>
        <p:spPr>
          <a:xfrm>
            <a:off x="660400" y="2984180"/>
            <a:ext cx="4606925" cy="1997396"/>
          </a:xfrm>
          <a:prstGeom prst="rect">
            <a:avLst/>
          </a:prstGeom>
          <a:noFill/>
          <a:ln>
            <a:noFill/>
          </a:ln>
          <a:effectLst/>
        </p:spPr>
        <p:txBody>
          <a:bodyPr vert="horz" wrap="square" lIns="0" tIns="0" rIns="0" bIns="0" rtlCol="0" anchor="t"/>
          <a:lstStyle/>
          <a:p>
            <a:pPr algn="l">
              <a:lnSpc>
                <a:spcPct val="130000"/>
              </a:lnSpc>
            </a:pPr>
            <a:r>
              <a:rPr kumimoji="1" lang="zh-CN" altLang="en-US" sz="4000" dirty="0" b="1">
                <a:ln w="12700">
                  <a:noFill/>
                </a:ln>
                <a:solidFill>
                  <a:srgbClr val="000000">
                    <a:alpha val="100000"/>
                  </a:srgbClr>
                </a:solidFill>
                <a:latin typeface="等线"/>
                <a:ea typeface="Source Han Sans CN Bold"/>
                <a:cs typeface="Source Han Sans CN Bold"/>
              </a:rPr>
              <a:t/>
            </a:r>
            <a:r>
              <a:rPr kumimoji="1" lang="en-US" altLang="zh-CN" sz="4000" dirty="0" b="1">
                <a:ln w="12700">
                  <a:noFill/>
                </a:ln>
                <a:solidFill>
                  <a:srgbClr val="000000">
                    <a:alpha val="100000"/>
                  </a:srgbClr>
                </a:solidFill>
                <a:latin typeface="等线"/>
                <a:ea typeface="Source Han Sans CN Bold"/>
                <a:cs typeface="Source Han Sans CN Bold"/>
              </a:rPr>
              <a:t/>
            </a:r>
            <a:r>
              <a:rPr sz="4000" b="1">
                <a:solidFill>
                  <a:srgbClr val="000000"/>
                </a:solidFill>
                <a:latin typeface="等线"/>
              </a:rPr>
              <a:t>概念讲授</a:t>
            </a:r>
            <a:endParaRPr kumimoji="1" lang="zh-CN" altLang="en-US" dirty="0"/>
          </a:p>
        </p:txBody>
      </p:sp>
      <p:sp>
        <p:nvSpPr>
          <p:cNvPr id="5" name="标题 1"/>
          <p:cNvSpPr txBox="1"/>
          <p:nvPr/>
        </p:nvSpPr>
        <p:spPr>
          <a:xfrm>
            <a:off x="5881278" y="1195627"/>
            <a:ext cx="5617993" cy="5036139"/>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17095" r="17095"/>
          <a:stretch>
            <a:fillRect/>
          </a:stretch>
        </p:blipFill>
        <p:spPr>
          <a:xfrm>
            <a:off x="6042382" y="1458725"/>
            <a:ext cx="5295784" cy="4509942"/>
          </a:xfrm>
          <a:prstGeom prst="rect">
            <a:avLst/>
          </a:prstGeom>
          <a:noFill/>
          <a:ln>
            <a:noFill/>
          </a:ln>
        </p:spPr>
      </p:pic>
      <p:sp>
        <p:nvSpPr>
          <p:cNvPr id="7" name="标题 1"/>
          <p:cNvSpPr txBox="1"/>
          <p:nvPr/>
        </p:nvSpPr>
        <p:spPr>
          <a:xfrm>
            <a:off x="673100" y="1019406"/>
            <a:ext cx="2493432" cy="309631"/>
          </a:xfrm>
          <a:custGeom>
            <a:avLst/>
            <a:gdLst>
              <a:gd name="connsiteX0" fmla="*/ 353068 w 1228797"/>
              <a:gd name="connsiteY0" fmla="*/ 146933 h 152590"/>
              <a:gd name="connsiteX1" fmla="*/ 353259 w 1228797"/>
              <a:gd name="connsiteY1" fmla="*/ 146971 h 152590"/>
              <a:gd name="connsiteX2" fmla="*/ 352878 w 1228797"/>
              <a:gd name="connsiteY2" fmla="*/ 146971 h 152590"/>
              <a:gd name="connsiteX3" fmla="*/ 463654 w 1228797"/>
              <a:gd name="connsiteY3" fmla="*/ 28766 h 152590"/>
              <a:gd name="connsiteX4" fmla="*/ 457368 w 1228797"/>
              <a:gd name="connsiteY4" fmla="*/ 35052 h 152590"/>
              <a:gd name="connsiteX5" fmla="*/ 457368 w 1228797"/>
              <a:gd name="connsiteY5" fmla="*/ 66866 h 152590"/>
              <a:gd name="connsiteX6" fmla="*/ 463464 w 1228797"/>
              <a:gd name="connsiteY6" fmla="*/ 73152 h 152590"/>
              <a:gd name="connsiteX7" fmla="*/ 463654 w 1228797"/>
              <a:gd name="connsiteY7" fmla="*/ 73152 h 152590"/>
              <a:gd name="connsiteX8" fmla="*/ 502611 w 1228797"/>
              <a:gd name="connsiteY8" fmla="*/ 73152 h 152590"/>
              <a:gd name="connsiteX9" fmla="*/ 525281 w 1228797"/>
              <a:gd name="connsiteY9" fmla="*/ 51911 h 152590"/>
              <a:gd name="connsiteX10" fmla="*/ 504450 w 1228797"/>
              <a:gd name="connsiteY10" fmla="*/ 28795 h 152590"/>
              <a:gd name="connsiteX11" fmla="*/ 503183 w 1228797"/>
              <a:gd name="connsiteY11" fmla="*/ 28766 h 152590"/>
              <a:gd name="connsiteX12" fmla="*/ 1154216 w 1228797"/>
              <a:gd name="connsiteY12" fmla="*/ 28194 h 152590"/>
              <a:gd name="connsiteX13" fmla="*/ 1154216 w 1228797"/>
              <a:gd name="connsiteY13" fmla="*/ 28765 h 152590"/>
              <a:gd name="connsiteX14" fmla="*/ 1104877 w 1228797"/>
              <a:gd name="connsiteY14" fmla="*/ 77914 h 152590"/>
              <a:gd name="connsiteX15" fmla="*/ 1154026 w 1228797"/>
              <a:gd name="connsiteY15" fmla="*/ 127254 h 152590"/>
              <a:gd name="connsiteX16" fmla="*/ 1203365 w 1228797"/>
              <a:gd name="connsiteY16" fmla="*/ 78105 h 152590"/>
              <a:gd name="connsiteX17" fmla="*/ 1203365 w 1228797"/>
              <a:gd name="connsiteY17" fmla="*/ 78009 h 152590"/>
              <a:gd name="connsiteX18" fmla="*/ 1154502 w 1228797"/>
              <a:gd name="connsiteY18" fmla="*/ 28195 h 152590"/>
              <a:gd name="connsiteX19" fmla="*/ 1154216 w 1228797"/>
              <a:gd name="connsiteY19" fmla="*/ 28194 h 152590"/>
              <a:gd name="connsiteX20" fmla="*/ 836558 w 1228797"/>
              <a:gd name="connsiteY20" fmla="*/ 25718 h 152590"/>
              <a:gd name="connsiteX21" fmla="*/ 787314 w 1228797"/>
              <a:gd name="connsiteY21" fmla="*/ 74962 h 152590"/>
              <a:gd name="connsiteX22" fmla="*/ 836558 w 1228797"/>
              <a:gd name="connsiteY22" fmla="*/ 124207 h 152590"/>
              <a:gd name="connsiteX23" fmla="*/ 885802 w 1228797"/>
              <a:gd name="connsiteY23" fmla="*/ 74962 h 152590"/>
              <a:gd name="connsiteX24" fmla="*/ 885802 w 1228797"/>
              <a:gd name="connsiteY24" fmla="*/ 74867 h 152590"/>
              <a:gd name="connsiteX25" fmla="*/ 836558 w 1228797"/>
              <a:gd name="connsiteY25" fmla="*/ 25718 h 152590"/>
              <a:gd name="connsiteX26" fmla="*/ 200954 w 1228797"/>
              <a:gd name="connsiteY26" fmla="*/ 25527 h 152590"/>
              <a:gd name="connsiteX27" fmla="*/ 200954 w 1228797"/>
              <a:gd name="connsiteY27" fmla="*/ 25908 h 152590"/>
              <a:gd name="connsiteX28" fmla="*/ 151424 w 1228797"/>
              <a:gd name="connsiteY28" fmla="*/ 75248 h 152590"/>
              <a:gd name="connsiteX29" fmla="*/ 200764 w 1228797"/>
              <a:gd name="connsiteY29" fmla="*/ 124778 h 152590"/>
              <a:gd name="connsiteX30" fmla="*/ 250294 w 1228797"/>
              <a:gd name="connsiteY30" fmla="*/ 75438 h 152590"/>
              <a:gd name="connsiteX31" fmla="*/ 250294 w 1228797"/>
              <a:gd name="connsiteY31" fmla="*/ 75248 h 152590"/>
              <a:gd name="connsiteX32" fmla="*/ 201145 w 1228797"/>
              <a:gd name="connsiteY32" fmla="*/ 25528 h 152590"/>
              <a:gd name="connsiteX33" fmla="*/ 200954 w 1228797"/>
              <a:gd name="connsiteY33" fmla="*/ 25527 h 152590"/>
              <a:gd name="connsiteX34" fmla="*/ 437841 w 1228797"/>
              <a:gd name="connsiteY34" fmla="*/ 3429 h 152590"/>
              <a:gd name="connsiteX35" fmla="*/ 502040 w 1228797"/>
              <a:gd name="connsiteY35" fmla="*/ 3429 h 152590"/>
              <a:gd name="connsiteX36" fmla="*/ 535949 w 1228797"/>
              <a:gd name="connsiteY36" fmla="*/ 16764 h 152590"/>
              <a:gd name="connsiteX37" fmla="*/ 550808 w 1228797"/>
              <a:gd name="connsiteY37" fmla="*/ 49340 h 152590"/>
              <a:gd name="connsiteX38" fmla="*/ 528615 w 1228797"/>
              <a:gd name="connsiteY38" fmla="*/ 91345 h 152590"/>
              <a:gd name="connsiteX39" fmla="*/ 526233 w 1228797"/>
              <a:gd name="connsiteY39" fmla="*/ 99251 h 152590"/>
              <a:gd name="connsiteX40" fmla="*/ 544712 w 1228797"/>
              <a:gd name="connsiteY40" fmla="*/ 138017 h 152590"/>
              <a:gd name="connsiteX41" fmla="*/ 541683 w 1228797"/>
              <a:gd name="connsiteY41" fmla="*/ 146377 h 152590"/>
              <a:gd name="connsiteX42" fmla="*/ 538997 w 1228797"/>
              <a:gd name="connsiteY42" fmla="*/ 146971 h 152590"/>
              <a:gd name="connsiteX43" fmla="*/ 525567 w 1228797"/>
              <a:gd name="connsiteY43" fmla="*/ 146971 h 152590"/>
              <a:gd name="connsiteX44" fmla="*/ 519947 w 1228797"/>
              <a:gd name="connsiteY44" fmla="*/ 143447 h 152590"/>
              <a:gd name="connsiteX45" fmla="*/ 500230 w 1228797"/>
              <a:gd name="connsiteY45" fmla="*/ 102203 h 152590"/>
              <a:gd name="connsiteX46" fmla="*/ 494611 w 1228797"/>
              <a:gd name="connsiteY46" fmla="*/ 98679 h 152590"/>
              <a:gd name="connsiteX47" fmla="*/ 463654 w 1228797"/>
              <a:gd name="connsiteY47" fmla="*/ 98679 h 152590"/>
              <a:gd name="connsiteX48" fmla="*/ 457368 w 1228797"/>
              <a:gd name="connsiteY48" fmla="*/ 104773 h 152590"/>
              <a:gd name="connsiteX49" fmla="*/ 457368 w 1228797"/>
              <a:gd name="connsiteY49" fmla="*/ 104966 h 152590"/>
              <a:gd name="connsiteX50" fmla="*/ 457368 w 1228797"/>
              <a:gd name="connsiteY50" fmla="*/ 140684 h 152590"/>
              <a:gd name="connsiteX51" fmla="*/ 451081 w 1228797"/>
              <a:gd name="connsiteY51" fmla="*/ 146971 h 152590"/>
              <a:gd name="connsiteX52" fmla="*/ 437841 w 1228797"/>
              <a:gd name="connsiteY52" fmla="*/ 146971 h 152590"/>
              <a:gd name="connsiteX53" fmla="*/ 431555 w 1228797"/>
              <a:gd name="connsiteY53" fmla="*/ 140684 h 152590"/>
              <a:gd name="connsiteX54" fmla="*/ 431555 w 1228797"/>
              <a:gd name="connsiteY54" fmla="*/ 9716 h 152590"/>
              <a:gd name="connsiteX55" fmla="*/ 437841 w 1228797"/>
              <a:gd name="connsiteY55" fmla="*/ 3429 h 152590"/>
              <a:gd name="connsiteX56" fmla="*/ 293633 w 1228797"/>
              <a:gd name="connsiteY56" fmla="*/ 3429 h 152590"/>
              <a:gd name="connsiteX57" fmla="*/ 306777 w 1228797"/>
              <a:gd name="connsiteY57" fmla="*/ 3429 h 152590"/>
              <a:gd name="connsiteX58" fmla="*/ 312683 w 1228797"/>
              <a:gd name="connsiteY58" fmla="*/ 9715 h 152590"/>
              <a:gd name="connsiteX59" fmla="*/ 312683 w 1228797"/>
              <a:gd name="connsiteY59" fmla="*/ 80677 h 152590"/>
              <a:gd name="connsiteX60" fmla="*/ 350592 w 1228797"/>
              <a:gd name="connsiteY60" fmla="*/ 123032 h 152590"/>
              <a:gd name="connsiteX61" fmla="*/ 392950 w 1228797"/>
              <a:gd name="connsiteY61" fmla="*/ 85118 h 152590"/>
              <a:gd name="connsiteX62" fmla="*/ 392978 w 1228797"/>
              <a:gd name="connsiteY62" fmla="*/ 81248 h 152590"/>
              <a:gd name="connsiteX63" fmla="*/ 392978 w 1228797"/>
              <a:gd name="connsiteY63" fmla="*/ 9715 h 152590"/>
              <a:gd name="connsiteX64" fmla="*/ 399265 w 1228797"/>
              <a:gd name="connsiteY64" fmla="*/ 3429 h 152590"/>
              <a:gd name="connsiteX65" fmla="*/ 412505 w 1228797"/>
              <a:gd name="connsiteY65" fmla="*/ 3429 h 152590"/>
              <a:gd name="connsiteX66" fmla="*/ 418696 w 1228797"/>
              <a:gd name="connsiteY66" fmla="*/ 9715 h 152590"/>
              <a:gd name="connsiteX67" fmla="*/ 418696 w 1228797"/>
              <a:gd name="connsiteY67" fmla="*/ 81153 h 152590"/>
              <a:gd name="connsiteX68" fmla="*/ 378496 w 1228797"/>
              <a:gd name="connsiteY68" fmla="*/ 141799 h 152590"/>
              <a:gd name="connsiteX69" fmla="*/ 353068 w 1228797"/>
              <a:gd name="connsiteY69" fmla="*/ 146933 h 152590"/>
              <a:gd name="connsiteX70" fmla="*/ 327634 w 1228797"/>
              <a:gd name="connsiteY70" fmla="*/ 141836 h 152590"/>
              <a:gd name="connsiteX71" fmla="*/ 287346 w 1228797"/>
              <a:gd name="connsiteY71" fmla="*/ 81248 h 152590"/>
              <a:gd name="connsiteX72" fmla="*/ 287346 w 1228797"/>
              <a:gd name="connsiteY72" fmla="*/ 81153 h 152590"/>
              <a:gd name="connsiteX73" fmla="*/ 287346 w 1228797"/>
              <a:gd name="connsiteY73" fmla="*/ 9715 h 152590"/>
              <a:gd name="connsiteX74" fmla="*/ 293633 w 1228797"/>
              <a:gd name="connsiteY74" fmla="*/ 3429 h 152590"/>
              <a:gd name="connsiteX75" fmla="*/ 6264 w 1228797"/>
              <a:gd name="connsiteY75" fmla="*/ 3333 h 152590"/>
              <a:gd name="connsiteX76" fmla="*/ 18646 w 1228797"/>
              <a:gd name="connsiteY76" fmla="*/ 3333 h 152590"/>
              <a:gd name="connsiteX77" fmla="*/ 23790 w 1228797"/>
              <a:gd name="connsiteY77" fmla="*/ 6000 h 152590"/>
              <a:gd name="connsiteX78" fmla="*/ 61890 w 1228797"/>
              <a:gd name="connsiteY78" fmla="*/ 59817 h 152590"/>
              <a:gd name="connsiteX79" fmla="*/ 67033 w 1228797"/>
              <a:gd name="connsiteY79" fmla="*/ 62388 h 152590"/>
              <a:gd name="connsiteX80" fmla="*/ 72081 w 1228797"/>
              <a:gd name="connsiteY80" fmla="*/ 59817 h 152590"/>
              <a:gd name="connsiteX81" fmla="*/ 110181 w 1228797"/>
              <a:gd name="connsiteY81" fmla="*/ 6000 h 152590"/>
              <a:gd name="connsiteX82" fmla="*/ 115325 w 1228797"/>
              <a:gd name="connsiteY82" fmla="*/ 3333 h 152590"/>
              <a:gd name="connsiteX83" fmla="*/ 127707 w 1228797"/>
              <a:gd name="connsiteY83" fmla="*/ 3333 h 152590"/>
              <a:gd name="connsiteX84" fmla="*/ 134065 w 1228797"/>
              <a:gd name="connsiteY84" fmla="*/ 9548 h 152590"/>
              <a:gd name="connsiteX85" fmla="*/ 132851 w 1228797"/>
              <a:gd name="connsiteY85" fmla="*/ 13335 h 152590"/>
              <a:gd name="connsiteX86" fmla="*/ 81702 w 1228797"/>
              <a:gd name="connsiteY86" fmla="*/ 83724 h 152590"/>
              <a:gd name="connsiteX87" fmla="*/ 79987 w 1228797"/>
              <a:gd name="connsiteY87" fmla="*/ 89154 h 152590"/>
              <a:gd name="connsiteX88" fmla="*/ 79987 w 1228797"/>
              <a:gd name="connsiteY88" fmla="*/ 140684 h 152590"/>
              <a:gd name="connsiteX89" fmla="*/ 73701 w 1228797"/>
              <a:gd name="connsiteY89" fmla="*/ 146970 h 152590"/>
              <a:gd name="connsiteX90" fmla="*/ 60270 w 1228797"/>
              <a:gd name="connsiteY90" fmla="*/ 146970 h 152590"/>
              <a:gd name="connsiteX91" fmla="*/ 53984 w 1228797"/>
              <a:gd name="connsiteY91" fmla="*/ 140684 h 152590"/>
              <a:gd name="connsiteX92" fmla="*/ 53984 w 1228797"/>
              <a:gd name="connsiteY92" fmla="*/ 89154 h 152590"/>
              <a:gd name="connsiteX93" fmla="*/ 52269 w 1228797"/>
              <a:gd name="connsiteY93" fmla="*/ 83724 h 152590"/>
              <a:gd name="connsiteX94" fmla="*/ 1215 w 1228797"/>
              <a:gd name="connsiteY94" fmla="*/ 13335 h 152590"/>
              <a:gd name="connsiteX95" fmla="*/ 2572 w 1228797"/>
              <a:gd name="connsiteY95" fmla="*/ 4549 h 152590"/>
              <a:gd name="connsiteX96" fmla="*/ 6264 w 1228797"/>
              <a:gd name="connsiteY96" fmla="*/ 3333 h 152590"/>
              <a:gd name="connsiteX97" fmla="*/ 1154026 w 1228797"/>
              <a:gd name="connsiteY97" fmla="*/ 3238 h 152590"/>
              <a:gd name="connsiteX98" fmla="*/ 1228797 w 1228797"/>
              <a:gd name="connsiteY98" fmla="*/ 77819 h 152590"/>
              <a:gd name="connsiteX99" fmla="*/ 1228797 w 1228797"/>
              <a:gd name="connsiteY99" fmla="*/ 77914 h 152590"/>
              <a:gd name="connsiteX100" fmla="*/ 1154216 w 1228797"/>
              <a:gd name="connsiteY100" fmla="*/ 152590 h 152590"/>
              <a:gd name="connsiteX101" fmla="*/ 1079445 w 1228797"/>
              <a:gd name="connsiteY101" fmla="*/ 78009 h 152590"/>
              <a:gd name="connsiteX102" fmla="*/ 1154026 w 1228797"/>
              <a:gd name="connsiteY102" fmla="*/ 3238 h 152590"/>
              <a:gd name="connsiteX103" fmla="*/ 646058 w 1228797"/>
              <a:gd name="connsiteY103" fmla="*/ 2096 h 152590"/>
              <a:gd name="connsiteX104" fmla="*/ 659774 w 1228797"/>
              <a:gd name="connsiteY104" fmla="*/ 2096 h 152590"/>
              <a:gd name="connsiteX105" fmla="*/ 666060 w 1228797"/>
              <a:gd name="connsiteY105" fmla="*/ 8382 h 152590"/>
              <a:gd name="connsiteX106" fmla="*/ 666060 w 1228797"/>
              <a:gd name="connsiteY106" fmla="*/ 116491 h 152590"/>
              <a:gd name="connsiteX107" fmla="*/ 672346 w 1228797"/>
              <a:gd name="connsiteY107" fmla="*/ 122778 h 152590"/>
              <a:gd name="connsiteX108" fmla="*/ 750166 w 1228797"/>
              <a:gd name="connsiteY108" fmla="*/ 122778 h 152590"/>
              <a:gd name="connsiteX109" fmla="*/ 756452 w 1228797"/>
              <a:gd name="connsiteY109" fmla="*/ 129064 h 152590"/>
              <a:gd name="connsiteX110" fmla="*/ 756452 w 1228797"/>
              <a:gd name="connsiteY110" fmla="*/ 141733 h 152590"/>
              <a:gd name="connsiteX111" fmla="*/ 750356 w 1228797"/>
              <a:gd name="connsiteY111" fmla="*/ 148019 h 152590"/>
              <a:gd name="connsiteX112" fmla="*/ 750166 w 1228797"/>
              <a:gd name="connsiteY112" fmla="*/ 148019 h 152590"/>
              <a:gd name="connsiteX113" fmla="*/ 646058 w 1228797"/>
              <a:gd name="connsiteY113" fmla="*/ 148019 h 152590"/>
              <a:gd name="connsiteX114" fmla="*/ 639771 w 1228797"/>
              <a:gd name="connsiteY114" fmla="*/ 141733 h 152590"/>
              <a:gd name="connsiteX115" fmla="*/ 639771 w 1228797"/>
              <a:gd name="connsiteY115" fmla="*/ 8382 h 152590"/>
              <a:gd name="connsiteX116" fmla="*/ 646058 w 1228797"/>
              <a:gd name="connsiteY116" fmla="*/ 2096 h 152590"/>
              <a:gd name="connsiteX117" fmla="*/ 995720 w 1228797"/>
              <a:gd name="connsiteY117" fmla="*/ 191 h 152590"/>
              <a:gd name="connsiteX118" fmla="*/ 1040488 w 1228797"/>
              <a:gd name="connsiteY118" fmla="*/ 15621 h 152590"/>
              <a:gd name="connsiteX119" fmla="*/ 1051060 w 1228797"/>
              <a:gd name="connsiteY119" fmla="*/ 25146 h 152590"/>
              <a:gd name="connsiteX120" fmla="*/ 1051251 w 1228797"/>
              <a:gd name="connsiteY120" fmla="*/ 25418 h 152590"/>
              <a:gd name="connsiteX121" fmla="*/ 1049536 w 1228797"/>
              <a:gd name="connsiteY121" fmla="*/ 34004 h 152590"/>
              <a:gd name="connsiteX122" fmla="*/ 1038964 w 1228797"/>
              <a:gd name="connsiteY122" fmla="*/ 41434 h 152590"/>
              <a:gd name="connsiteX123" fmla="*/ 1030867 w 1228797"/>
              <a:gd name="connsiteY123" fmla="*/ 40767 h 152590"/>
              <a:gd name="connsiteX124" fmla="*/ 1028010 w 1228797"/>
              <a:gd name="connsiteY124" fmla="*/ 38100 h 152590"/>
              <a:gd name="connsiteX125" fmla="*/ 1027343 w 1228797"/>
              <a:gd name="connsiteY125" fmla="*/ 37624 h 152590"/>
              <a:gd name="connsiteX126" fmla="*/ 995911 w 1228797"/>
              <a:gd name="connsiteY126" fmla="*/ 26194 h 152590"/>
              <a:gd name="connsiteX127" fmla="*/ 993815 w 1228797"/>
              <a:gd name="connsiteY127" fmla="*/ 26194 h 152590"/>
              <a:gd name="connsiteX128" fmla="*/ 990386 w 1228797"/>
              <a:gd name="connsiteY128" fmla="*/ 26194 h 152590"/>
              <a:gd name="connsiteX129" fmla="*/ 981623 w 1228797"/>
              <a:gd name="connsiteY129" fmla="*/ 28004 h 152590"/>
              <a:gd name="connsiteX130" fmla="*/ 947638 w 1228797"/>
              <a:gd name="connsiteY130" fmla="*/ 64456 h 152590"/>
              <a:gd name="connsiteX131" fmla="*/ 984957 w 1228797"/>
              <a:gd name="connsiteY131" fmla="*/ 123254 h 152590"/>
              <a:gd name="connsiteX132" fmla="*/ 988957 w 1228797"/>
              <a:gd name="connsiteY132" fmla="*/ 124016 h 152590"/>
              <a:gd name="connsiteX133" fmla="*/ 992291 w 1228797"/>
              <a:gd name="connsiteY133" fmla="*/ 122968 h 152590"/>
              <a:gd name="connsiteX134" fmla="*/ 1001816 w 1228797"/>
              <a:gd name="connsiteY134" fmla="*/ 122968 h 152590"/>
              <a:gd name="connsiteX135" fmla="*/ 1009150 w 1228797"/>
              <a:gd name="connsiteY135" fmla="*/ 121920 h 152590"/>
              <a:gd name="connsiteX136" fmla="*/ 1010484 w 1228797"/>
              <a:gd name="connsiteY136" fmla="*/ 121920 h 152590"/>
              <a:gd name="connsiteX137" fmla="*/ 1011817 w 1228797"/>
              <a:gd name="connsiteY137" fmla="*/ 121920 h 152590"/>
              <a:gd name="connsiteX138" fmla="*/ 1017437 w 1228797"/>
              <a:gd name="connsiteY138" fmla="*/ 119920 h 152590"/>
              <a:gd name="connsiteX139" fmla="*/ 1018580 w 1228797"/>
              <a:gd name="connsiteY139" fmla="*/ 119444 h 152590"/>
              <a:gd name="connsiteX140" fmla="*/ 1019723 w 1228797"/>
              <a:gd name="connsiteY140" fmla="*/ 118967 h 152590"/>
              <a:gd name="connsiteX141" fmla="*/ 1020866 w 1228797"/>
              <a:gd name="connsiteY141" fmla="*/ 118396 h 152590"/>
              <a:gd name="connsiteX142" fmla="*/ 1023438 w 1228797"/>
              <a:gd name="connsiteY142" fmla="*/ 117062 h 152590"/>
              <a:gd name="connsiteX143" fmla="*/ 1024200 w 1228797"/>
              <a:gd name="connsiteY143" fmla="*/ 116491 h 152590"/>
              <a:gd name="connsiteX144" fmla="*/ 1041154 w 1228797"/>
              <a:gd name="connsiteY144" fmla="*/ 95345 h 152590"/>
              <a:gd name="connsiteX145" fmla="*/ 1040202 w 1228797"/>
              <a:gd name="connsiteY145" fmla="*/ 90297 h 152590"/>
              <a:gd name="connsiteX146" fmla="*/ 1036106 w 1228797"/>
              <a:gd name="connsiteY146" fmla="*/ 88583 h 152590"/>
              <a:gd name="connsiteX147" fmla="*/ 1008579 w 1228797"/>
              <a:gd name="connsiteY147" fmla="*/ 88583 h 152590"/>
              <a:gd name="connsiteX148" fmla="*/ 1002292 w 1228797"/>
              <a:gd name="connsiteY148" fmla="*/ 82296 h 152590"/>
              <a:gd name="connsiteX149" fmla="*/ 1002292 w 1228797"/>
              <a:gd name="connsiteY149" fmla="*/ 69437 h 152590"/>
              <a:gd name="connsiteX150" fmla="*/ 1002292 w 1228797"/>
              <a:gd name="connsiteY150" fmla="*/ 69245 h 152590"/>
              <a:gd name="connsiteX151" fmla="*/ 1008579 w 1228797"/>
              <a:gd name="connsiteY151" fmla="*/ 63151 h 152590"/>
              <a:gd name="connsiteX152" fmla="*/ 1065729 w 1228797"/>
              <a:gd name="connsiteY152" fmla="*/ 63151 h 152590"/>
              <a:gd name="connsiteX153" fmla="*/ 1066205 w 1228797"/>
              <a:gd name="connsiteY153" fmla="*/ 63151 h 152590"/>
              <a:gd name="connsiteX154" fmla="*/ 1066777 w 1228797"/>
              <a:gd name="connsiteY154" fmla="*/ 63151 h 152590"/>
              <a:gd name="connsiteX155" fmla="*/ 1068205 w 1228797"/>
              <a:gd name="connsiteY155" fmla="*/ 68771 h 152590"/>
              <a:gd name="connsiteX156" fmla="*/ 1068205 w 1228797"/>
              <a:gd name="connsiteY156" fmla="*/ 80391 h 152590"/>
              <a:gd name="connsiteX157" fmla="*/ 1043155 w 1228797"/>
              <a:gd name="connsiteY157" fmla="*/ 136112 h 152590"/>
              <a:gd name="connsiteX158" fmla="*/ 1040869 w 1228797"/>
              <a:gd name="connsiteY158" fmla="*/ 138113 h 152590"/>
              <a:gd name="connsiteX159" fmla="*/ 1039630 w 1228797"/>
              <a:gd name="connsiteY159" fmla="*/ 139065 h 152590"/>
              <a:gd name="connsiteX160" fmla="*/ 1037249 w 1228797"/>
              <a:gd name="connsiteY160" fmla="*/ 140780 h 152590"/>
              <a:gd name="connsiteX161" fmla="*/ 1036011 w 1228797"/>
              <a:gd name="connsiteY161" fmla="*/ 141637 h 152590"/>
              <a:gd name="connsiteX162" fmla="*/ 1033630 w 1228797"/>
              <a:gd name="connsiteY162" fmla="*/ 143161 h 152590"/>
              <a:gd name="connsiteX163" fmla="*/ 1032391 w 1228797"/>
              <a:gd name="connsiteY163" fmla="*/ 143923 h 152590"/>
              <a:gd name="connsiteX164" fmla="*/ 1029915 w 1228797"/>
              <a:gd name="connsiteY164" fmla="*/ 145352 h 152590"/>
              <a:gd name="connsiteX165" fmla="*/ 1029343 w 1228797"/>
              <a:gd name="connsiteY165" fmla="*/ 145352 h 152590"/>
              <a:gd name="connsiteX166" fmla="*/ 1025343 w 1228797"/>
              <a:gd name="connsiteY166" fmla="*/ 147257 h 152590"/>
              <a:gd name="connsiteX167" fmla="*/ 1024676 w 1228797"/>
              <a:gd name="connsiteY167" fmla="*/ 147257 h 152590"/>
              <a:gd name="connsiteX168" fmla="*/ 1022104 w 1228797"/>
              <a:gd name="connsiteY168" fmla="*/ 148209 h 152590"/>
              <a:gd name="connsiteX169" fmla="*/ 1020866 w 1228797"/>
              <a:gd name="connsiteY169" fmla="*/ 148209 h 152590"/>
              <a:gd name="connsiteX170" fmla="*/ 1020104 w 1228797"/>
              <a:gd name="connsiteY170" fmla="*/ 148209 h 152590"/>
              <a:gd name="connsiteX171" fmla="*/ 1018009 w 1228797"/>
              <a:gd name="connsiteY171" fmla="*/ 148971 h 152590"/>
              <a:gd name="connsiteX172" fmla="*/ 1017151 w 1228797"/>
              <a:gd name="connsiteY172" fmla="*/ 148971 h 152590"/>
              <a:gd name="connsiteX173" fmla="*/ 1015913 w 1228797"/>
              <a:gd name="connsiteY173" fmla="*/ 148971 h 152590"/>
              <a:gd name="connsiteX174" fmla="*/ 1015056 w 1228797"/>
              <a:gd name="connsiteY174" fmla="*/ 148971 h 152590"/>
              <a:gd name="connsiteX175" fmla="*/ 1013151 w 1228797"/>
              <a:gd name="connsiteY175" fmla="*/ 149447 h 152590"/>
              <a:gd name="connsiteX176" fmla="*/ 1012103 w 1228797"/>
              <a:gd name="connsiteY176" fmla="*/ 149447 h 152590"/>
              <a:gd name="connsiteX177" fmla="*/ 1010960 w 1228797"/>
              <a:gd name="connsiteY177" fmla="*/ 149447 h 152590"/>
              <a:gd name="connsiteX178" fmla="*/ 1009912 w 1228797"/>
              <a:gd name="connsiteY178" fmla="*/ 149447 h 152590"/>
              <a:gd name="connsiteX179" fmla="*/ 1008103 w 1228797"/>
              <a:gd name="connsiteY179" fmla="*/ 149447 h 152590"/>
              <a:gd name="connsiteX180" fmla="*/ 1006960 w 1228797"/>
              <a:gd name="connsiteY180" fmla="*/ 149447 h 152590"/>
              <a:gd name="connsiteX181" fmla="*/ 1005817 w 1228797"/>
              <a:gd name="connsiteY181" fmla="*/ 149447 h 152590"/>
              <a:gd name="connsiteX182" fmla="*/ 1004578 w 1228797"/>
              <a:gd name="connsiteY182" fmla="*/ 149447 h 152590"/>
              <a:gd name="connsiteX183" fmla="*/ 1002864 w 1228797"/>
              <a:gd name="connsiteY183" fmla="*/ 149447 h 152590"/>
              <a:gd name="connsiteX184" fmla="*/ 995720 w 1228797"/>
              <a:gd name="connsiteY184" fmla="*/ 149447 h 152590"/>
              <a:gd name="connsiteX185" fmla="*/ 990386 w 1228797"/>
              <a:gd name="connsiteY185" fmla="*/ 149447 h 152590"/>
              <a:gd name="connsiteX186" fmla="*/ 918425 w 1228797"/>
              <a:gd name="connsiteY186" fmla="*/ 72152 h 152590"/>
              <a:gd name="connsiteX187" fmla="*/ 995720 w 1228797"/>
              <a:gd name="connsiteY187" fmla="*/ 191 h 152590"/>
              <a:gd name="connsiteX188" fmla="*/ 836558 w 1228797"/>
              <a:gd name="connsiteY188" fmla="*/ 191 h 152590"/>
              <a:gd name="connsiteX189" fmla="*/ 911234 w 1228797"/>
              <a:gd name="connsiteY189" fmla="*/ 74867 h 152590"/>
              <a:gd name="connsiteX190" fmla="*/ 836558 w 1228797"/>
              <a:gd name="connsiteY190" fmla="*/ 149543 h 152590"/>
              <a:gd name="connsiteX191" fmla="*/ 761882 w 1228797"/>
              <a:gd name="connsiteY191" fmla="*/ 74867 h 152590"/>
              <a:gd name="connsiteX192" fmla="*/ 836558 w 1228797"/>
              <a:gd name="connsiteY192" fmla="*/ 191 h 152590"/>
              <a:gd name="connsiteX193" fmla="*/ 200954 w 1228797"/>
              <a:gd name="connsiteY193" fmla="*/ 0 h 152590"/>
              <a:gd name="connsiteX194" fmla="*/ 275821 w 1228797"/>
              <a:gd name="connsiteY194" fmla="*/ 74867 h 152590"/>
              <a:gd name="connsiteX195" fmla="*/ 200954 w 1228797"/>
              <a:gd name="connsiteY195" fmla="*/ 149733 h 152590"/>
              <a:gd name="connsiteX196" fmla="*/ 126088 w 1228797"/>
              <a:gd name="connsiteY196" fmla="*/ 74867 h 152590"/>
              <a:gd name="connsiteX197" fmla="*/ 200954 w 1228797"/>
              <a:gd name="connsiteY197" fmla="*/ 0 h 152590"/>
            </a:gdLst>
            <a:ahLst/>
            <a:cxnLst/>
            <a:rect l="l" t="t" r="r" b="b"/>
            <a:pathLst>
              <a:path w="1228797" h="152590">
                <a:moveTo>
                  <a:pt x="353068" y="146933"/>
                </a:moveTo>
                <a:lnTo>
                  <a:pt x="353259" y="146971"/>
                </a:lnTo>
                <a:lnTo>
                  <a:pt x="352878" y="146971"/>
                </a:lnTo>
                <a:close/>
                <a:moveTo>
                  <a:pt x="463654" y="28766"/>
                </a:moveTo>
                <a:cubicBezTo>
                  <a:pt x="460187" y="28766"/>
                  <a:pt x="457368" y="31580"/>
                  <a:pt x="457368" y="35052"/>
                </a:cubicBezTo>
                <a:lnTo>
                  <a:pt x="457368" y="66866"/>
                </a:lnTo>
                <a:cubicBezTo>
                  <a:pt x="457311" y="70284"/>
                  <a:pt x="460044" y="73099"/>
                  <a:pt x="463464" y="73152"/>
                </a:cubicBezTo>
                <a:cubicBezTo>
                  <a:pt x="463530" y="73153"/>
                  <a:pt x="463588" y="73153"/>
                  <a:pt x="463654" y="73152"/>
                </a:cubicBezTo>
                <a:lnTo>
                  <a:pt x="502611" y="73152"/>
                </a:lnTo>
                <a:cubicBezTo>
                  <a:pt x="514613" y="73223"/>
                  <a:pt x="524576" y="63892"/>
                  <a:pt x="525281" y="51911"/>
                </a:cubicBezTo>
                <a:cubicBezTo>
                  <a:pt x="525910" y="39775"/>
                  <a:pt x="516585" y="29427"/>
                  <a:pt x="504450" y="28795"/>
                </a:cubicBezTo>
                <a:cubicBezTo>
                  <a:pt x="504031" y="28773"/>
                  <a:pt x="503602" y="28763"/>
                  <a:pt x="503183" y="28766"/>
                </a:cubicBezTo>
                <a:close/>
                <a:moveTo>
                  <a:pt x="1154216" y="28194"/>
                </a:moveTo>
                <a:lnTo>
                  <a:pt x="1154216" y="28765"/>
                </a:lnTo>
                <a:cubicBezTo>
                  <a:pt x="1127022" y="28713"/>
                  <a:pt x="1104934" y="50717"/>
                  <a:pt x="1104877" y="77914"/>
                </a:cubicBezTo>
                <a:cubicBezTo>
                  <a:pt x="1104820" y="105111"/>
                  <a:pt x="1126832" y="127201"/>
                  <a:pt x="1154026" y="127254"/>
                </a:cubicBezTo>
                <a:cubicBezTo>
                  <a:pt x="1181220" y="127306"/>
                  <a:pt x="1203308" y="105301"/>
                  <a:pt x="1203365" y="78105"/>
                </a:cubicBezTo>
                <a:cubicBezTo>
                  <a:pt x="1203365" y="78073"/>
                  <a:pt x="1203365" y="78041"/>
                  <a:pt x="1203365" y="78009"/>
                </a:cubicBezTo>
                <a:cubicBezTo>
                  <a:pt x="1203632" y="50761"/>
                  <a:pt x="1181753" y="28458"/>
                  <a:pt x="1154502" y="28195"/>
                </a:cubicBezTo>
                <a:cubicBezTo>
                  <a:pt x="1154407" y="28195"/>
                  <a:pt x="1154312" y="28194"/>
                  <a:pt x="1154216" y="28194"/>
                </a:cubicBezTo>
                <a:close/>
                <a:moveTo>
                  <a:pt x="836558" y="25718"/>
                </a:moveTo>
                <a:cubicBezTo>
                  <a:pt x="809364" y="25718"/>
                  <a:pt x="787314" y="47766"/>
                  <a:pt x="787314" y="74962"/>
                </a:cubicBezTo>
                <a:cubicBezTo>
                  <a:pt x="787314" y="102159"/>
                  <a:pt x="809364" y="124207"/>
                  <a:pt x="836558" y="124207"/>
                </a:cubicBezTo>
                <a:cubicBezTo>
                  <a:pt x="863752" y="124207"/>
                  <a:pt x="885802" y="102159"/>
                  <a:pt x="885802" y="74962"/>
                </a:cubicBezTo>
                <a:cubicBezTo>
                  <a:pt x="885802" y="74931"/>
                  <a:pt x="885802" y="74898"/>
                  <a:pt x="885802" y="74867"/>
                </a:cubicBezTo>
                <a:cubicBezTo>
                  <a:pt x="885745" y="47707"/>
                  <a:pt x="863714" y="25718"/>
                  <a:pt x="836558" y="25718"/>
                </a:cubicBezTo>
                <a:close/>
                <a:moveTo>
                  <a:pt x="200954" y="25527"/>
                </a:moveTo>
                <a:lnTo>
                  <a:pt x="200954" y="25908"/>
                </a:lnTo>
                <a:cubicBezTo>
                  <a:pt x="173652" y="25856"/>
                  <a:pt x="151477" y="47945"/>
                  <a:pt x="151424" y="75248"/>
                </a:cubicBezTo>
                <a:cubicBezTo>
                  <a:pt x="151372" y="102550"/>
                  <a:pt x="173462" y="124725"/>
                  <a:pt x="200764" y="124778"/>
                </a:cubicBezTo>
                <a:cubicBezTo>
                  <a:pt x="228063" y="124830"/>
                  <a:pt x="250237" y="102740"/>
                  <a:pt x="250294" y="75438"/>
                </a:cubicBezTo>
                <a:cubicBezTo>
                  <a:pt x="250294" y="75374"/>
                  <a:pt x="250294" y="75311"/>
                  <a:pt x="250294" y="75248"/>
                </a:cubicBezTo>
                <a:cubicBezTo>
                  <a:pt x="250456" y="47946"/>
                  <a:pt x="228444" y="25686"/>
                  <a:pt x="201145" y="25528"/>
                </a:cubicBezTo>
                <a:cubicBezTo>
                  <a:pt x="201078" y="25527"/>
                  <a:pt x="201021" y="25527"/>
                  <a:pt x="200954" y="25527"/>
                </a:cubicBezTo>
                <a:close/>
                <a:moveTo>
                  <a:pt x="437841" y="3429"/>
                </a:moveTo>
                <a:lnTo>
                  <a:pt x="502040" y="3429"/>
                </a:lnTo>
                <a:cubicBezTo>
                  <a:pt x="514623" y="3414"/>
                  <a:pt x="526748" y="8180"/>
                  <a:pt x="535949" y="16764"/>
                </a:cubicBezTo>
                <a:cubicBezTo>
                  <a:pt x="545074" y="25190"/>
                  <a:pt x="550427" y="36928"/>
                  <a:pt x="550808" y="49340"/>
                </a:cubicBezTo>
                <a:cubicBezTo>
                  <a:pt x="551303" y="66268"/>
                  <a:pt x="542883" y="82215"/>
                  <a:pt x="528615" y="91345"/>
                </a:cubicBezTo>
                <a:cubicBezTo>
                  <a:pt x="525881" y="92959"/>
                  <a:pt x="524852" y="96397"/>
                  <a:pt x="526233" y="99251"/>
                </a:cubicBezTo>
                <a:lnTo>
                  <a:pt x="544712" y="138017"/>
                </a:lnTo>
                <a:cubicBezTo>
                  <a:pt x="546188" y="141161"/>
                  <a:pt x="544826" y="144904"/>
                  <a:pt x="541683" y="146377"/>
                </a:cubicBezTo>
                <a:cubicBezTo>
                  <a:pt x="540845" y="146772"/>
                  <a:pt x="539930" y="146974"/>
                  <a:pt x="538997" y="146971"/>
                </a:cubicBezTo>
                <a:lnTo>
                  <a:pt x="525567" y="146971"/>
                </a:lnTo>
                <a:cubicBezTo>
                  <a:pt x="523166" y="146983"/>
                  <a:pt x="520976" y="145611"/>
                  <a:pt x="519947" y="143447"/>
                </a:cubicBezTo>
                <a:lnTo>
                  <a:pt x="500230" y="102203"/>
                </a:lnTo>
                <a:cubicBezTo>
                  <a:pt x="499221" y="100023"/>
                  <a:pt x="497011" y="98643"/>
                  <a:pt x="494611" y="98679"/>
                </a:cubicBezTo>
                <a:lnTo>
                  <a:pt x="463654" y="98679"/>
                </a:lnTo>
                <a:cubicBezTo>
                  <a:pt x="460235" y="98626"/>
                  <a:pt x="457425" y="101355"/>
                  <a:pt x="457368" y="104773"/>
                </a:cubicBezTo>
                <a:cubicBezTo>
                  <a:pt x="457368" y="104838"/>
                  <a:pt x="457368" y="104902"/>
                  <a:pt x="457368" y="104966"/>
                </a:cubicBezTo>
                <a:lnTo>
                  <a:pt x="457368" y="140684"/>
                </a:lnTo>
                <a:cubicBezTo>
                  <a:pt x="457368" y="144156"/>
                  <a:pt x="454558" y="146971"/>
                  <a:pt x="451081" y="146971"/>
                </a:cubicBezTo>
                <a:lnTo>
                  <a:pt x="437841" y="146971"/>
                </a:lnTo>
                <a:cubicBezTo>
                  <a:pt x="434365" y="146971"/>
                  <a:pt x="431555" y="144156"/>
                  <a:pt x="431555" y="140684"/>
                </a:cubicBezTo>
                <a:lnTo>
                  <a:pt x="431555" y="9716"/>
                </a:lnTo>
                <a:cubicBezTo>
                  <a:pt x="431603" y="6265"/>
                  <a:pt x="434393" y="3480"/>
                  <a:pt x="437841" y="3429"/>
                </a:cubicBezTo>
                <a:close/>
                <a:moveTo>
                  <a:pt x="293633" y="3429"/>
                </a:moveTo>
                <a:lnTo>
                  <a:pt x="306777" y="3429"/>
                </a:lnTo>
                <a:cubicBezTo>
                  <a:pt x="310101" y="3631"/>
                  <a:pt x="312692" y="6387"/>
                  <a:pt x="312683" y="9715"/>
                </a:cubicBezTo>
                <a:lnTo>
                  <a:pt x="312683" y="80677"/>
                </a:lnTo>
                <a:cubicBezTo>
                  <a:pt x="311454" y="102842"/>
                  <a:pt x="328427" y="121805"/>
                  <a:pt x="350592" y="123032"/>
                </a:cubicBezTo>
                <a:cubicBezTo>
                  <a:pt x="372757" y="124258"/>
                  <a:pt x="391721" y="107284"/>
                  <a:pt x="392950" y="85118"/>
                </a:cubicBezTo>
                <a:cubicBezTo>
                  <a:pt x="393026" y="83830"/>
                  <a:pt x="393035" y="82538"/>
                  <a:pt x="392978" y="81248"/>
                </a:cubicBezTo>
                <a:lnTo>
                  <a:pt x="392978" y="9715"/>
                </a:lnTo>
                <a:cubicBezTo>
                  <a:pt x="393026" y="6265"/>
                  <a:pt x="395817" y="3480"/>
                  <a:pt x="399265" y="3429"/>
                </a:cubicBezTo>
                <a:lnTo>
                  <a:pt x="412505" y="3429"/>
                </a:lnTo>
                <a:cubicBezTo>
                  <a:pt x="415943" y="3481"/>
                  <a:pt x="418696" y="6281"/>
                  <a:pt x="418696" y="9715"/>
                </a:cubicBezTo>
                <a:lnTo>
                  <a:pt x="418696" y="81153"/>
                </a:lnTo>
                <a:cubicBezTo>
                  <a:pt x="418696" y="108416"/>
                  <a:pt x="402119" y="131807"/>
                  <a:pt x="378496" y="141799"/>
                </a:cubicBezTo>
                <a:lnTo>
                  <a:pt x="353068" y="146933"/>
                </a:lnTo>
                <a:lnTo>
                  <a:pt x="327634" y="141836"/>
                </a:lnTo>
                <a:cubicBezTo>
                  <a:pt x="303998" y="131878"/>
                  <a:pt x="287389" y="108511"/>
                  <a:pt x="287346" y="81248"/>
                </a:cubicBezTo>
                <a:cubicBezTo>
                  <a:pt x="287346" y="81217"/>
                  <a:pt x="287346" y="81184"/>
                  <a:pt x="287346" y="81153"/>
                </a:cubicBezTo>
                <a:lnTo>
                  <a:pt x="287346" y="9715"/>
                </a:lnTo>
                <a:cubicBezTo>
                  <a:pt x="287394" y="6265"/>
                  <a:pt x="290184" y="3480"/>
                  <a:pt x="293633" y="3429"/>
                </a:cubicBezTo>
                <a:close/>
                <a:moveTo>
                  <a:pt x="6264" y="3333"/>
                </a:moveTo>
                <a:lnTo>
                  <a:pt x="18646" y="3333"/>
                </a:lnTo>
                <a:cubicBezTo>
                  <a:pt x="20692" y="3332"/>
                  <a:pt x="22611" y="4327"/>
                  <a:pt x="23790" y="6000"/>
                </a:cubicBezTo>
                <a:lnTo>
                  <a:pt x="61890" y="59817"/>
                </a:lnTo>
                <a:cubicBezTo>
                  <a:pt x="63109" y="61430"/>
                  <a:pt x="65011" y="62381"/>
                  <a:pt x="67033" y="62388"/>
                </a:cubicBezTo>
                <a:cubicBezTo>
                  <a:pt x="69032" y="62397"/>
                  <a:pt x="70913" y="61439"/>
                  <a:pt x="72081" y="59817"/>
                </a:cubicBezTo>
                <a:lnTo>
                  <a:pt x="110181" y="6000"/>
                </a:lnTo>
                <a:cubicBezTo>
                  <a:pt x="111360" y="4327"/>
                  <a:pt x="113279" y="3332"/>
                  <a:pt x="115325" y="3333"/>
                </a:cubicBezTo>
                <a:lnTo>
                  <a:pt x="127707" y="3333"/>
                </a:lnTo>
                <a:cubicBezTo>
                  <a:pt x="131179" y="3293"/>
                  <a:pt x="134026" y="6076"/>
                  <a:pt x="134065" y="9548"/>
                </a:cubicBezTo>
                <a:cubicBezTo>
                  <a:pt x="134082" y="10908"/>
                  <a:pt x="133655" y="12237"/>
                  <a:pt x="132851" y="13335"/>
                </a:cubicBezTo>
                <a:lnTo>
                  <a:pt x="81702" y="83724"/>
                </a:lnTo>
                <a:cubicBezTo>
                  <a:pt x="80555" y="85300"/>
                  <a:pt x="79953" y="87206"/>
                  <a:pt x="79987" y="89154"/>
                </a:cubicBezTo>
                <a:lnTo>
                  <a:pt x="79987" y="140684"/>
                </a:lnTo>
                <a:cubicBezTo>
                  <a:pt x="79987" y="144156"/>
                  <a:pt x="77172" y="146970"/>
                  <a:pt x="73701" y="146970"/>
                </a:cubicBezTo>
                <a:lnTo>
                  <a:pt x="60270" y="146970"/>
                </a:lnTo>
                <a:cubicBezTo>
                  <a:pt x="56798" y="146970"/>
                  <a:pt x="53984" y="144156"/>
                  <a:pt x="53984" y="140684"/>
                </a:cubicBezTo>
                <a:lnTo>
                  <a:pt x="53984" y="89154"/>
                </a:lnTo>
                <a:cubicBezTo>
                  <a:pt x="54018" y="87206"/>
                  <a:pt x="53416" y="85300"/>
                  <a:pt x="52269" y="83724"/>
                </a:cubicBezTo>
                <a:lnTo>
                  <a:pt x="1215" y="13335"/>
                </a:lnTo>
                <a:cubicBezTo>
                  <a:pt x="-836" y="10533"/>
                  <a:pt x="-229" y="6600"/>
                  <a:pt x="2572" y="4549"/>
                </a:cubicBezTo>
                <a:cubicBezTo>
                  <a:pt x="3643" y="3764"/>
                  <a:pt x="4936" y="3338"/>
                  <a:pt x="6264" y="3333"/>
                </a:cubicBezTo>
                <a:close/>
                <a:moveTo>
                  <a:pt x="1154026" y="3238"/>
                </a:moveTo>
                <a:cubicBezTo>
                  <a:pt x="1195269" y="3186"/>
                  <a:pt x="1228740" y="36577"/>
                  <a:pt x="1228797" y="77819"/>
                </a:cubicBezTo>
                <a:cubicBezTo>
                  <a:pt x="1228797" y="77850"/>
                  <a:pt x="1228797" y="77883"/>
                  <a:pt x="1228797" y="77914"/>
                </a:cubicBezTo>
                <a:cubicBezTo>
                  <a:pt x="1228740" y="119097"/>
                  <a:pt x="1195402" y="152485"/>
                  <a:pt x="1154216" y="152590"/>
                </a:cubicBezTo>
                <a:cubicBezTo>
                  <a:pt x="1112973" y="152642"/>
                  <a:pt x="1079502" y="119252"/>
                  <a:pt x="1079445" y="78009"/>
                </a:cubicBezTo>
                <a:cubicBezTo>
                  <a:pt x="1079388" y="36767"/>
                  <a:pt x="1112783" y="3290"/>
                  <a:pt x="1154026" y="3238"/>
                </a:cubicBezTo>
                <a:close/>
                <a:moveTo>
                  <a:pt x="646058" y="2096"/>
                </a:moveTo>
                <a:lnTo>
                  <a:pt x="659774" y="2096"/>
                </a:lnTo>
                <a:cubicBezTo>
                  <a:pt x="663250" y="2096"/>
                  <a:pt x="666060" y="4911"/>
                  <a:pt x="666060" y="8382"/>
                </a:cubicBezTo>
                <a:lnTo>
                  <a:pt x="666060" y="116491"/>
                </a:lnTo>
                <a:cubicBezTo>
                  <a:pt x="666060" y="119963"/>
                  <a:pt x="668870" y="122778"/>
                  <a:pt x="672346" y="122778"/>
                </a:cubicBezTo>
                <a:lnTo>
                  <a:pt x="750166" y="122778"/>
                </a:lnTo>
                <a:cubicBezTo>
                  <a:pt x="753633" y="122778"/>
                  <a:pt x="756452" y="125592"/>
                  <a:pt x="756452" y="129064"/>
                </a:cubicBezTo>
                <a:lnTo>
                  <a:pt x="756452" y="141733"/>
                </a:lnTo>
                <a:cubicBezTo>
                  <a:pt x="756509" y="145151"/>
                  <a:pt x="753776" y="147966"/>
                  <a:pt x="750356" y="148019"/>
                </a:cubicBezTo>
                <a:cubicBezTo>
                  <a:pt x="750290" y="148020"/>
                  <a:pt x="750232" y="148020"/>
                  <a:pt x="750166" y="148019"/>
                </a:cubicBezTo>
                <a:lnTo>
                  <a:pt x="646058" y="148019"/>
                </a:lnTo>
                <a:cubicBezTo>
                  <a:pt x="642581" y="148019"/>
                  <a:pt x="639771" y="145204"/>
                  <a:pt x="639771" y="141733"/>
                </a:cubicBezTo>
                <a:lnTo>
                  <a:pt x="639771" y="8382"/>
                </a:lnTo>
                <a:cubicBezTo>
                  <a:pt x="639819" y="4932"/>
                  <a:pt x="642609" y="2147"/>
                  <a:pt x="646058" y="2096"/>
                </a:cubicBezTo>
                <a:close/>
                <a:moveTo>
                  <a:pt x="995720" y="191"/>
                </a:moveTo>
                <a:cubicBezTo>
                  <a:pt x="1011922" y="355"/>
                  <a:pt x="1027629" y="5769"/>
                  <a:pt x="1040488" y="15621"/>
                </a:cubicBezTo>
                <a:cubicBezTo>
                  <a:pt x="1044298" y="18466"/>
                  <a:pt x="1047831" y="21654"/>
                  <a:pt x="1051060" y="25146"/>
                </a:cubicBezTo>
                <a:cubicBezTo>
                  <a:pt x="1051127" y="25235"/>
                  <a:pt x="1051194" y="25326"/>
                  <a:pt x="1051251" y="25418"/>
                </a:cubicBezTo>
                <a:cubicBezTo>
                  <a:pt x="1053146" y="28264"/>
                  <a:pt x="1052384" y="32107"/>
                  <a:pt x="1049536" y="34004"/>
                </a:cubicBezTo>
                <a:lnTo>
                  <a:pt x="1038964" y="41434"/>
                </a:lnTo>
                <a:cubicBezTo>
                  <a:pt x="1036478" y="43261"/>
                  <a:pt x="1033020" y="42976"/>
                  <a:pt x="1030867" y="40767"/>
                </a:cubicBezTo>
                <a:cubicBezTo>
                  <a:pt x="1029962" y="39830"/>
                  <a:pt x="1029010" y="38939"/>
                  <a:pt x="1028010" y="38100"/>
                </a:cubicBezTo>
                <a:cubicBezTo>
                  <a:pt x="1027753" y="37997"/>
                  <a:pt x="1027524" y="37834"/>
                  <a:pt x="1027343" y="37624"/>
                </a:cubicBezTo>
                <a:cubicBezTo>
                  <a:pt x="1018532" y="30242"/>
                  <a:pt x="1007407" y="26196"/>
                  <a:pt x="995911" y="26194"/>
                </a:cubicBezTo>
                <a:lnTo>
                  <a:pt x="993815" y="26194"/>
                </a:lnTo>
                <a:cubicBezTo>
                  <a:pt x="992672" y="26099"/>
                  <a:pt x="991529" y="26099"/>
                  <a:pt x="990386" y="26194"/>
                </a:cubicBezTo>
                <a:cubicBezTo>
                  <a:pt x="987414" y="26512"/>
                  <a:pt x="984481" y="27118"/>
                  <a:pt x="981623" y="28004"/>
                </a:cubicBezTo>
                <a:cubicBezTo>
                  <a:pt x="964526" y="33101"/>
                  <a:pt x="951524" y="47046"/>
                  <a:pt x="947638" y="64456"/>
                </a:cubicBezTo>
                <a:cubicBezTo>
                  <a:pt x="941704" y="90998"/>
                  <a:pt x="958411" y="117323"/>
                  <a:pt x="984957" y="123254"/>
                </a:cubicBezTo>
                <a:lnTo>
                  <a:pt x="988957" y="124016"/>
                </a:lnTo>
                <a:lnTo>
                  <a:pt x="992291" y="122968"/>
                </a:lnTo>
                <a:lnTo>
                  <a:pt x="1001816" y="122968"/>
                </a:lnTo>
                <a:cubicBezTo>
                  <a:pt x="1004274" y="122753"/>
                  <a:pt x="1006731" y="122403"/>
                  <a:pt x="1009150" y="121920"/>
                </a:cubicBezTo>
                <a:lnTo>
                  <a:pt x="1010484" y="121920"/>
                </a:lnTo>
                <a:lnTo>
                  <a:pt x="1011817" y="121920"/>
                </a:lnTo>
                <a:lnTo>
                  <a:pt x="1017437" y="119920"/>
                </a:lnTo>
                <a:lnTo>
                  <a:pt x="1018580" y="119444"/>
                </a:lnTo>
                <a:lnTo>
                  <a:pt x="1019723" y="118967"/>
                </a:lnTo>
                <a:lnTo>
                  <a:pt x="1020866" y="118396"/>
                </a:lnTo>
                <a:lnTo>
                  <a:pt x="1023438" y="117062"/>
                </a:lnTo>
                <a:lnTo>
                  <a:pt x="1024200" y="116491"/>
                </a:lnTo>
                <a:cubicBezTo>
                  <a:pt x="1031496" y="110931"/>
                  <a:pt x="1037316" y="103671"/>
                  <a:pt x="1041154" y="95345"/>
                </a:cubicBezTo>
                <a:cubicBezTo>
                  <a:pt x="1041764" y="93613"/>
                  <a:pt x="1041393" y="91690"/>
                  <a:pt x="1040202" y="90297"/>
                </a:cubicBezTo>
                <a:cubicBezTo>
                  <a:pt x="1039135" y="89178"/>
                  <a:pt x="1037649" y="88556"/>
                  <a:pt x="1036106" y="88583"/>
                </a:cubicBezTo>
                <a:lnTo>
                  <a:pt x="1008579" y="88583"/>
                </a:lnTo>
                <a:cubicBezTo>
                  <a:pt x="1005102" y="88583"/>
                  <a:pt x="1002292" y="85768"/>
                  <a:pt x="1002292" y="82296"/>
                </a:cubicBezTo>
                <a:lnTo>
                  <a:pt x="1002292" y="69437"/>
                </a:lnTo>
                <a:cubicBezTo>
                  <a:pt x="1002292" y="69373"/>
                  <a:pt x="1002292" y="69310"/>
                  <a:pt x="1002292" y="69245"/>
                </a:cubicBezTo>
                <a:cubicBezTo>
                  <a:pt x="1002350" y="65826"/>
                  <a:pt x="1005159" y="63097"/>
                  <a:pt x="1008579" y="63151"/>
                </a:cubicBezTo>
                <a:lnTo>
                  <a:pt x="1065729" y="63151"/>
                </a:lnTo>
                <a:lnTo>
                  <a:pt x="1066205" y="63151"/>
                </a:lnTo>
                <a:lnTo>
                  <a:pt x="1066777" y="63151"/>
                </a:lnTo>
                <a:cubicBezTo>
                  <a:pt x="1068139" y="64680"/>
                  <a:pt x="1068672" y="66776"/>
                  <a:pt x="1068205" y="68771"/>
                </a:cubicBezTo>
                <a:lnTo>
                  <a:pt x="1068205" y="80391"/>
                </a:lnTo>
                <a:cubicBezTo>
                  <a:pt x="1068244" y="101700"/>
                  <a:pt x="1059119" y="121997"/>
                  <a:pt x="1043155" y="136112"/>
                </a:cubicBezTo>
                <a:lnTo>
                  <a:pt x="1040869" y="138113"/>
                </a:lnTo>
                <a:lnTo>
                  <a:pt x="1039630" y="139065"/>
                </a:lnTo>
                <a:cubicBezTo>
                  <a:pt x="1038878" y="139697"/>
                  <a:pt x="1038087" y="140270"/>
                  <a:pt x="1037249" y="140780"/>
                </a:cubicBezTo>
                <a:lnTo>
                  <a:pt x="1036011" y="141637"/>
                </a:lnTo>
                <a:lnTo>
                  <a:pt x="1033630" y="143161"/>
                </a:lnTo>
                <a:lnTo>
                  <a:pt x="1032391" y="143923"/>
                </a:lnTo>
                <a:lnTo>
                  <a:pt x="1029915" y="145352"/>
                </a:lnTo>
                <a:lnTo>
                  <a:pt x="1029343" y="145352"/>
                </a:lnTo>
                <a:lnTo>
                  <a:pt x="1025343" y="147257"/>
                </a:lnTo>
                <a:lnTo>
                  <a:pt x="1024676" y="147257"/>
                </a:lnTo>
                <a:lnTo>
                  <a:pt x="1022104" y="148209"/>
                </a:lnTo>
                <a:lnTo>
                  <a:pt x="1020866" y="148209"/>
                </a:lnTo>
                <a:lnTo>
                  <a:pt x="1020104" y="148209"/>
                </a:lnTo>
                <a:lnTo>
                  <a:pt x="1018009" y="148971"/>
                </a:lnTo>
                <a:lnTo>
                  <a:pt x="1017151" y="148971"/>
                </a:lnTo>
                <a:lnTo>
                  <a:pt x="1015913" y="148971"/>
                </a:lnTo>
                <a:lnTo>
                  <a:pt x="1015056" y="148971"/>
                </a:lnTo>
                <a:lnTo>
                  <a:pt x="1013151" y="149447"/>
                </a:lnTo>
                <a:lnTo>
                  <a:pt x="1012103" y="149447"/>
                </a:lnTo>
                <a:lnTo>
                  <a:pt x="1010960" y="149447"/>
                </a:lnTo>
                <a:lnTo>
                  <a:pt x="1009912" y="149447"/>
                </a:lnTo>
                <a:lnTo>
                  <a:pt x="1008103" y="149447"/>
                </a:lnTo>
                <a:lnTo>
                  <a:pt x="1006960" y="149447"/>
                </a:lnTo>
                <a:lnTo>
                  <a:pt x="1005817" y="149447"/>
                </a:lnTo>
                <a:lnTo>
                  <a:pt x="1004578" y="149447"/>
                </a:lnTo>
                <a:lnTo>
                  <a:pt x="1002864" y="149447"/>
                </a:lnTo>
                <a:lnTo>
                  <a:pt x="995720" y="149447"/>
                </a:lnTo>
                <a:cubicBezTo>
                  <a:pt x="993939" y="149511"/>
                  <a:pt x="992167" y="149511"/>
                  <a:pt x="990386" y="149447"/>
                </a:cubicBezTo>
                <a:cubicBezTo>
                  <a:pt x="949171" y="147975"/>
                  <a:pt x="916948" y="113368"/>
                  <a:pt x="918425" y="72152"/>
                </a:cubicBezTo>
                <a:cubicBezTo>
                  <a:pt x="919901" y="30936"/>
                  <a:pt x="954505" y="-1282"/>
                  <a:pt x="995720" y="191"/>
                </a:cubicBezTo>
                <a:close/>
                <a:moveTo>
                  <a:pt x="836558" y="191"/>
                </a:moveTo>
                <a:cubicBezTo>
                  <a:pt x="877801" y="191"/>
                  <a:pt x="911234" y="33625"/>
                  <a:pt x="911234" y="74867"/>
                </a:cubicBezTo>
                <a:cubicBezTo>
                  <a:pt x="911234" y="116109"/>
                  <a:pt x="877801" y="149543"/>
                  <a:pt x="836558" y="149543"/>
                </a:cubicBezTo>
                <a:cubicBezTo>
                  <a:pt x="795315" y="149543"/>
                  <a:pt x="761882" y="116109"/>
                  <a:pt x="761882" y="74867"/>
                </a:cubicBezTo>
                <a:cubicBezTo>
                  <a:pt x="761882" y="33625"/>
                  <a:pt x="795315" y="191"/>
                  <a:pt x="836558" y="191"/>
                </a:cubicBezTo>
                <a:close/>
                <a:moveTo>
                  <a:pt x="200954" y="0"/>
                </a:moveTo>
                <a:cubicBezTo>
                  <a:pt x="242302" y="0"/>
                  <a:pt x="275821" y="33518"/>
                  <a:pt x="275821" y="74867"/>
                </a:cubicBezTo>
                <a:cubicBezTo>
                  <a:pt x="275821" y="116215"/>
                  <a:pt x="242302" y="149733"/>
                  <a:pt x="200954" y="149733"/>
                </a:cubicBezTo>
                <a:cubicBezTo>
                  <a:pt x="159606" y="149733"/>
                  <a:pt x="126088" y="116215"/>
                  <a:pt x="126088" y="74867"/>
                </a:cubicBezTo>
                <a:cubicBezTo>
                  <a:pt x="126088" y="33518"/>
                  <a:pt x="159606" y="0"/>
                  <a:pt x="200954" y="0"/>
                </a:cubicBezTo>
                <a:close/>
              </a:path>
            </a:pathLst>
          </a:custGeom>
          <a:solidFill>
            <a:schemeClr val="tx1">
              <a:lumMod val="85000"/>
              <a:lumOff val="15000"/>
            </a:schemeClr>
          </a:solidFill>
          <a:ln w="9525" cap="flat">
            <a:noFill/>
            <a:miter/>
          </a:ln>
          <a:effectLst/>
        </p:spPr>
        <p:txBody>
          <a:bodyPr vert="horz" wrap="square" lIns="91440" tIns="45720" rIns="91440" bIns="45720" rtlCol="0" anchor="ctr"/>
          <a:lstStyle/>
          <a:p>
            <a:pPr algn="l">
              <a:lnSpc>
                <a:spcPct val="100000"/>
              </a:lnSpc>
            </a:pP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6769099"/>
            <a:ext cx="12192000" cy="88901"/>
          </a:xfrm>
          <a:prstGeom prst="rect">
            <a:avLst/>
          </a:prstGeom>
          <a:solidFill>
            <a:schemeClr val="accent1"/>
          </a:solidFill>
          <a:ln w="12700" cap="sq">
            <a:noFill/>
            <a:miter/>
          </a:ln>
          <a:effectLst>
            <a:outerShdw blurRad="317500" algn="ctr" rotWithShape="0">
              <a:schemeClr val="accent1">
                <a:alpha val="2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1076816" y="1434141"/>
            <a:ext cx="4729767" cy="1817057"/>
          </a:xfrm>
          <a:prstGeom prst="rect">
            <a:avLst/>
          </a:prstGeom>
          <a:solidFill>
            <a:schemeClr val="bg1"/>
          </a:solidFill>
          <a:ln w="12700" cap="sq">
            <a:noFill/>
            <a:miter/>
          </a:ln>
          <a:effectLst>
            <a:outerShdw blurRad="165100" dist="38100" dir="2700000" algn="tl"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3044450" y="1364727"/>
            <a:ext cx="1117185" cy="179643"/>
          </a:xfrm>
          <a:prstGeom prst="rect">
            <a:avLst/>
          </a:prstGeom>
          <a:gradFill>
            <a:gsLst>
              <a:gs pos="0">
                <a:schemeClr val="accent1"/>
              </a:gs>
              <a:gs pos="100000">
                <a:schemeClr val="accent1">
                  <a:lumMod val="75000"/>
                </a:schemeClr>
              </a:gs>
            </a:gsLst>
            <a:lin ang="5400000" scaled="0"/>
          </a:gradFill>
          <a:ln w="12700" cap="flat">
            <a:noFill/>
            <a:miter/>
          </a:ln>
          <a:effectLst>
            <a:outerShdw blurRad="254000" dist="38100" dir="5400000" algn="t"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1257340" y="1634078"/>
            <a:ext cx="4171537" cy="332567"/>
          </a:xfrm>
          <a:prstGeom prst="rect">
            <a:avLst/>
          </a:prstGeom>
          <a:noFill/>
          <a:ln>
            <a:noFill/>
          </a:ln>
        </p:spPr>
        <p:txBody>
          <a:bodyPr vert="horz" wrap="square" lIns="0" tIns="0" rIns="0" bIns="0" rtlCol="0" anchor="t"/>
          <a:lstStyle/>
          <a:p>
            <a:pPr algn="l">
              <a:lnSpc>
                <a:spcPct val="10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概念讲解</a:t>
            </a:r>
            <a:endParaRPr kumimoji="1" lang="zh-CN" altLang="en-US" dirty="0"/>
          </a:p>
        </p:txBody>
      </p:sp>
      <p:sp>
        <p:nvSpPr>
          <p:cNvPr id="7" name="标题 1"/>
          <p:cNvSpPr txBox="1"/>
          <p:nvPr/>
        </p:nvSpPr>
        <p:spPr>
          <a:xfrm>
            <a:off x="1257340" y="1926853"/>
            <a:ext cx="4171537" cy="1206872"/>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0D0D0D">
                    <a:alpha val="100000"/>
                  </a:srgbClr>
                </a:solidFill>
                <a:ea typeface="Source Han Sans"/>
                <a:cs typeface="Source Han Sans"/>
              </a:rPr>
              <a:t/>
            </a:r>
            <a:r>
              <a:rPr kumimoji="1" lang="en-US" altLang="zh-CN" sz="1400" dirty="0">
                <a:ln w="12700">
                  <a:noFill/>
                </a:ln>
                <a:solidFill>
                  <a:srgbClr val="0D0D0D">
                    <a:alpha val="100000"/>
                  </a:srgbClr>
                </a:solidFill>
                <a:ea typeface="Source Han Sans"/>
                <a:cs typeface="Source Han Sans"/>
              </a:rPr>
              <a:t/>
            </a:r>
            <a:r>
              <a:rPr kumimoji="1" lang="zh-CN" altLang="en-US" sz="1400" dirty="0">
                <a:ln w="12700">
                  <a:noFill/>
                </a:ln>
                <a:solidFill>
                  <a:srgbClr val="0D0D0D">
                    <a:alpha val="100000"/>
                  </a:srgbClr>
                </a:solidFill>
                <a:ea typeface="Source Han Sans"/>
                <a:cs typeface="Source Han Sans"/>
              </a:rPr>
              <a:t/>
            </a:r>
            <a:r>
              <a:rPr sz="1400">
                <a:solidFill>
                  <a:srgbClr val="0D0D0D"/>
                </a:solidFill>
              </a:rPr>
              <a:t>计算机网络指通过通信链路和协议连接多台计算机，实现资源共享和数据传输的系统。主要涉及拓扑结构、传输介质、协议体系及网络安全等核心内容。</a:t>
            </a:r>
            <a:endParaRPr kumimoji="1" lang="zh-CN" altLang="en-US" dirty="0"/>
          </a:p>
        </p:txBody>
      </p:sp>
      <p:sp>
        <p:nvSpPr>
          <p:cNvPr id="8" name="标题 1"/>
          <p:cNvSpPr txBox="1"/>
          <p:nvPr/>
        </p:nvSpPr>
        <p:spPr>
          <a:xfrm>
            <a:off x="1076816" y="3676216"/>
            <a:ext cx="4729767" cy="1817057"/>
          </a:xfrm>
          <a:prstGeom prst="rect">
            <a:avLst/>
          </a:prstGeom>
          <a:solidFill>
            <a:schemeClr val="bg1"/>
          </a:solidFill>
          <a:ln w="12700" cap="sq">
            <a:noFill/>
            <a:miter/>
          </a:ln>
          <a:effectLst>
            <a:outerShdw blurRad="165100" dist="38100" dir="2700000" algn="tl"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a:off x="3044450" y="3606802"/>
            <a:ext cx="1117185" cy="179643"/>
          </a:xfrm>
          <a:prstGeom prst="rect">
            <a:avLst/>
          </a:prstGeom>
          <a:gradFill>
            <a:gsLst>
              <a:gs pos="0">
                <a:schemeClr val="accent1"/>
              </a:gs>
              <a:gs pos="100000">
                <a:schemeClr val="accent1">
                  <a:lumMod val="75000"/>
                </a:schemeClr>
              </a:gs>
            </a:gsLst>
            <a:lin ang="5400000" scaled="0"/>
          </a:gradFill>
          <a:ln w="12700" cap="flat">
            <a:noFill/>
            <a:miter/>
          </a:ln>
          <a:effectLst>
            <a:outerShdw blurRad="254000" dist="38100" dir="5400000" algn="t"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a:off x="1257340" y="3876153"/>
            <a:ext cx="4171537" cy="332567"/>
          </a:xfrm>
          <a:prstGeom prst="rect">
            <a:avLst/>
          </a:prstGeom>
          <a:noFill/>
          <a:ln>
            <a:noFill/>
          </a:ln>
        </p:spPr>
        <p:txBody>
          <a:bodyPr vert="horz" wrap="square" lIns="0" tIns="0" rIns="0" bIns="0" rtlCol="0" anchor="t"/>
          <a:lstStyle/>
          <a:p>
            <a:pPr algn="l">
              <a:lnSpc>
                <a:spcPct val="10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分组讨论</a:t>
            </a:r>
            <a:endParaRPr kumimoji="1" lang="zh-CN" altLang="en-US" dirty="0"/>
          </a:p>
        </p:txBody>
      </p:sp>
      <p:sp>
        <p:nvSpPr>
          <p:cNvPr id="11" name="标题 1"/>
          <p:cNvSpPr txBox="1"/>
          <p:nvPr/>
        </p:nvSpPr>
        <p:spPr>
          <a:xfrm>
            <a:off x="1257340" y="4168928"/>
            <a:ext cx="4171537" cy="1206872"/>
          </a:xfrm>
          <a:prstGeom prst="rect">
            <a:avLst/>
          </a:prstGeom>
          <a:noFill/>
          <a:ln>
            <a:noFill/>
          </a:ln>
        </p:spPr>
        <p:txBody>
          <a:bodyPr vert="horz" wrap="square" lIns="0" tIns="0" rIns="0" bIns="0" rtlCol="0" anchor="t"/>
          <a:lstStyle/>
          <a:p>
            <a:pPr algn="l">
              <a:lnSpc>
                <a:spcPct val="150000"/>
              </a:lnSpc>
            </a:pPr>
            <a:r>
              <a:rPr kumimoji="1" lang="zh-CN" altLang="en-US" sz="1400" dirty="0">
                <a:ln w="12700">
                  <a:noFill/>
                </a:ln>
                <a:solidFill>
                  <a:srgbClr val="0D0D0D">
                    <a:alpha val="100000"/>
                  </a:srgbClr>
                </a:solidFill>
                <a:ea typeface="Source Han Sans"/>
              </a:rPr>
              <a:t/>
            </a:r>
            <a:r>
              <a:rPr kumimoji="1" lang="en-US" altLang="zh-CN" sz="1400" dirty="0">
                <a:ln w="12700">
                  <a:noFill/>
                </a:ln>
                <a:solidFill>
                  <a:srgbClr val="0D0D0D">
                    <a:alpha val="100000"/>
                  </a:srgbClr>
                </a:solidFill>
                <a:ea typeface="Source Han Sans"/>
              </a:rPr>
              <a:t/>
            </a:r>
            <a:r>
              <a:rPr kumimoji="1" lang="zh-CN" altLang="en-US" sz="1400" dirty="0">
                <a:ln w="12700">
                  <a:noFill/>
                </a:ln>
                <a:solidFill>
                  <a:srgbClr val="0D0D0D">
                    <a:alpha val="100000"/>
                  </a:srgbClr>
                </a:solidFill>
                <a:ea typeface="Source Han Sans"/>
              </a:rPr>
              <a:t/>
            </a:r>
            <a:r>
              <a:rPr sz="1400">
                <a:solidFill>
                  <a:srgbClr val="0D0D0D"/>
                </a:solidFill>
              </a:rPr>
              <a:t>计算机网络分组讨论涉及分组交换原理、数据封装、路由选择、传输效率及差错控制等核心概念，重点讲解分组结构、转发机制和性能优化方法。</a:t>
            </a:r>
          </a:p>
        </p:txBody>
      </p:sp>
      <p:sp>
        <p:nvSpPr>
          <p:cNvPr id="12" name="标题 1"/>
          <p:cNvSpPr txBox="1"/>
          <p:nvPr/>
        </p:nvSpPr>
        <p:spPr>
          <a:xfrm>
            <a:off x="6372716" y="1434141"/>
            <a:ext cx="4729767" cy="1817057"/>
          </a:xfrm>
          <a:prstGeom prst="rect">
            <a:avLst/>
          </a:prstGeom>
          <a:solidFill>
            <a:schemeClr val="bg1"/>
          </a:solidFill>
          <a:ln w="12700" cap="sq">
            <a:noFill/>
            <a:miter/>
          </a:ln>
          <a:effectLst>
            <a:outerShdw blurRad="165100" dist="38100" dir="2700000" algn="tl"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3" name="标题 1"/>
          <p:cNvSpPr txBox="1"/>
          <p:nvPr/>
        </p:nvSpPr>
        <p:spPr>
          <a:xfrm>
            <a:off x="8340350" y="1364727"/>
            <a:ext cx="1117185" cy="179643"/>
          </a:xfrm>
          <a:prstGeom prst="rect">
            <a:avLst/>
          </a:prstGeom>
          <a:gradFill>
            <a:gsLst>
              <a:gs pos="0">
                <a:schemeClr val="accent1"/>
              </a:gs>
              <a:gs pos="100000">
                <a:schemeClr val="accent1">
                  <a:lumMod val="75000"/>
                </a:schemeClr>
              </a:gs>
            </a:gsLst>
            <a:lin ang="5400000" scaled="0"/>
          </a:gradFill>
          <a:ln w="12700" cap="flat">
            <a:noFill/>
            <a:miter/>
          </a:ln>
          <a:effectLst>
            <a:outerShdw blurRad="254000" dist="38100" dir="5400000" algn="t"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14" name="标题 1"/>
          <p:cNvSpPr txBox="1"/>
          <p:nvPr/>
        </p:nvSpPr>
        <p:spPr>
          <a:xfrm>
            <a:off x="6553240" y="1634078"/>
            <a:ext cx="4171537" cy="332567"/>
          </a:xfrm>
          <a:prstGeom prst="rect">
            <a:avLst/>
          </a:prstGeom>
          <a:noFill/>
          <a:ln>
            <a:noFill/>
          </a:ln>
        </p:spPr>
        <p:txBody>
          <a:bodyPr vert="horz" wrap="square" lIns="0" tIns="0" rIns="0" bIns="0" rtlCol="0" anchor="t"/>
          <a:lstStyle/>
          <a:p>
            <a:pPr algn="l">
              <a:lnSpc>
                <a:spcPct val="100000"/>
              </a:lnSpc>
            </a:pPr>
            <a:r>
              <a:rPr kumimoji="1" lang="zh-CN" altLang="en-US" sz="1600" dirty="0" b="1">
                <a:ln w="12700">
                  <a:noFill/>
                </a:ln>
                <a:solidFill>
                  <a:srgbClr val="0462F5">
                    <a:alpha val="100000"/>
                  </a:srgbClr>
                </a:solidFill>
                <a:latin typeface="等线"/>
                <a:ea typeface="Source Han Sans CN Bold"/>
                <a:cs typeface="Source Han Sans CN Bold"/>
              </a:rPr>
              <a:t/>
            </a:r>
            <a:r>
              <a:rPr kumimoji="1" lang="en-US" altLang="zh-CN" sz="1600" dirty="0" b="1">
                <a:ln w="12700">
                  <a:noFill/>
                </a:ln>
                <a:solidFill>
                  <a:srgbClr val="0462F5">
                    <a:alpha val="100000"/>
                  </a:srgbClr>
                </a:solidFill>
                <a:latin typeface="等线"/>
                <a:ea typeface="Source Han Sans CN Bold"/>
                <a:cs typeface="Source Han Sans CN Bold"/>
              </a:rPr>
              <a:t/>
            </a:r>
            <a:r>
              <a:rPr sz="1600" b="1">
                <a:solidFill>
                  <a:srgbClr val="0462F5"/>
                </a:solidFill>
                <a:latin typeface="等线"/>
              </a:rPr>
              <a:t>分层演示</a:t>
            </a:r>
            <a:endParaRPr kumimoji="1" lang="zh-CN" altLang="en-US" dirty="0"/>
          </a:p>
        </p:txBody>
      </p:sp>
      <p:sp>
        <p:nvSpPr>
          <p:cNvPr id="15" name="标题 1"/>
          <p:cNvSpPr txBox="1"/>
          <p:nvPr/>
        </p:nvSpPr>
        <p:spPr>
          <a:xfrm>
            <a:off x="6553240" y="1926853"/>
            <a:ext cx="4171537" cy="1206872"/>
          </a:xfrm>
          <a:prstGeom prst="rect">
            <a:avLst/>
          </a:prstGeom>
          <a:noFill/>
          <a:ln>
            <a:noFill/>
          </a:ln>
        </p:spPr>
        <p:txBody>
          <a:bodyPr vert="horz" wrap="square" lIns="0" tIns="0" rIns="0" bIns="0" rtlCol="0" anchor="t"/>
          <a:lstStyle/>
          <a:p>
            <a:pPr>
              <a:lnSpc>
                <a:spcPct val="150000"/>
              </a:lnSpc>
            </a:pPr>
            <a:r>
              <a:rPr kumimoji="1" lang="zh-CN" altLang="en-US" sz="1400" dirty="0">
                <a:ln w="12700">
                  <a:noFill/>
                </a:ln>
                <a:solidFill>
                  <a:srgbClr val="0D0D0D">
                    <a:alpha val="100000"/>
                  </a:srgbClr>
                </a:solidFill>
                <a:ea typeface="Source Han Sans"/>
              </a:rPr>
              <a:t/>
            </a:r>
            <a:r>
              <a:rPr kumimoji="1" lang="en-US" altLang="zh-CN" sz="1400" dirty="0">
                <a:ln w="12700">
                  <a:noFill/>
                </a:ln>
                <a:solidFill>
                  <a:srgbClr val="0D0D0D">
                    <a:alpha val="100000"/>
                  </a:srgbClr>
                </a:solidFill>
                <a:ea typeface="Source Han Sans"/>
              </a:rPr>
              <a:t/>
            </a:r>
            <a:r>
              <a:rPr kumimoji="1" lang="zh-CN" altLang="en-US" sz="1400" dirty="0">
                <a:ln w="12700">
                  <a:noFill/>
                </a:ln>
                <a:solidFill>
                  <a:srgbClr val="0D0D0D">
                    <a:alpha val="100000"/>
                  </a:srgbClr>
                </a:solidFill>
                <a:ea typeface="Source Han Sans"/>
              </a:rPr>
              <a:t/>
            </a:r>
            <a:r>
              <a:rPr sz="1400">
                <a:solidFill>
                  <a:srgbClr val="0D0D0D"/>
                </a:solidFill>
              </a:rPr>
              <a:t>计算机网络分层模型包括物理层、数据链路层、网络层、传输层、会话层、表示层和应用层，每层负责特定功能，下层为上层提供服务。</a:t>
            </a:r>
          </a:p>
        </p:txBody>
      </p:sp>
      <p:sp>
        <p:nvSpPr>
          <p:cNvPr id="16" name="标题 1"/>
          <p:cNvSpPr txBox="1"/>
          <p:nvPr/>
        </p:nvSpPr>
        <p:spPr>
          <a:xfrm>
            <a:off x="305555" y="424640"/>
            <a:ext cx="4495800" cy="565150"/>
          </a:xfrm>
          <a:prstGeom prst="rect">
            <a:avLst/>
          </a:prstGeom>
          <a:gradFill>
            <a:gsLst>
              <a:gs pos="0">
                <a:schemeClr val="bg1">
                  <a:lumMod val="95000"/>
                </a:schemeClr>
              </a:gs>
              <a:gs pos="80000">
                <a:schemeClr val="bg1"/>
              </a:gs>
            </a:gsLst>
            <a:lin ang="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800323" y="490037"/>
            <a:ext cx="10858500" cy="468000"/>
          </a:xfrm>
          <a:prstGeom prst="rect">
            <a:avLst/>
          </a:prstGeom>
          <a:noFill/>
          <a:ln>
            <a:noFill/>
          </a:ln>
        </p:spPr>
        <p:txBody>
          <a:bodyPr vert="horz" wrap="square" lIns="0" tIns="0" rIns="0" bIns="0" rtlCol="0" anchor="ctr"/>
          <a:lstStyle/>
          <a:p>
            <a:pPr algn="l">
              <a:lnSpc>
                <a:spcPct val="110000"/>
              </a:lnSpc>
            </a:pPr>
            <a:r>
              <a:rPr kumimoji="1" lang="zh-CN" altLang="en-US" sz="2800" dirty="0" b="1">
                <a:ln w="12700">
                  <a:noFill/>
                </a:ln>
                <a:solidFill>
                  <a:srgbClr val="262626">
                    <a:alpha val="100000"/>
                  </a:srgbClr>
                </a:solidFill>
                <a:latin typeface="等线"/>
                <a:ea typeface="Source Han Sans CN Bold"/>
                <a:cs typeface="Source Han Sans CN Bold"/>
              </a:rPr>
              <a:t/>
            </a:r>
            <a:r>
              <a:rPr kumimoji="1" lang="en-US" altLang="zh-CN" sz="2800" dirty="0" b="1">
                <a:ln w="12700">
                  <a:noFill/>
                </a:ln>
                <a:solidFill>
                  <a:srgbClr val="262626">
                    <a:alpha val="100000"/>
                  </a:srgbClr>
                </a:solidFill>
                <a:latin typeface="等线"/>
                <a:ea typeface="Source Han Sans CN Bold"/>
                <a:cs typeface="Source Han Sans CN Bold"/>
              </a:rPr>
              <a:t/>
            </a:r>
            <a:r>
              <a:rPr sz="2800" b="1">
                <a:solidFill>
                  <a:srgbClr val="262626"/>
                </a:solidFill>
                <a:latin typeface="等线"/>
              </a:rPr>
              <a:t>网络体系结构</a:t>
            </a:r>
            <a:endParaRPr kumimoji="1" lang="zh-CN" altLang="en-US" dirty="0"/>
          </a:p>
        </p:txBody>
      </p:sp>
      <p:sp>
        <p:nvSpPr>
          <p:cNvPr id="18" name="标题 1"/>
          <p:cNvSpPr txBox="1"/>
          <p:nvPr/>
        </p:nvSpPr>
        <p:spPr>
          <a:xfrm flipH="1">
            <a:off x="87715" y="421863"/>
            <a:ext cx="570705" cy="570705"/>
          </a:xfrm>
          <a:prstGeom prst="snip2DiagRect">
            <a:avLst>
              <a:gd name="adj1" fmla="val 0"/>
              <a:gd name="adj2" fmla="val 40820"/>
            </a:avLst>
          </a:prstGeom>
          <a:gradFill>
            <a:gsLst>
              <a:gs pos="0">
                <a:schemeClr val="accent1"/>
              </a:gs>
              <a:gs pos="80000">
                <a:schemeClr val="accent1">
                  <a:lumMod val="75000"/>
                </a:schemeClr>
              </a:gs>
            </a:gsLst>
            <a:lin ang="27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000000"/>
      </a:dk2>
      <a:lt2>
        <a:srgbClr val="808080"/>
      </a:lt2>
      <a:accent1>
        <a:srgbClr val="0462F5"/>
      </a:accent1>
      <a:accent2>
        <a:srgbClr val="00DADA"/>
      </a:accent2>
      <a:accent3>
        <a:srgbClr val="FFFFFF"/>
      </a:accent3>
      <a:accent4>
        <a:srgbClr val="000000"/>
      </a:accent4>
      <a:accent5>
        <a:srgbClr val="E4ECF8"/>
      </a:accent5>
      <a:accent6>
        <a:srgbClr val="2D2D8A"/>
      </a:accent6>
      <a:hlink>
        <a:srgbClr val="009999"/>
      </a:hlink>
      <a:folHlink>
        <a:srgbClr val="99CC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TotalTime>
  <Words>347</Words>
  <Application>Microsoft Office PowerPoint</Application>
  <PresentationFormat>宽屏</PresentationFormat>
  <Paragraphs>158</Paragraphs>
  <Slides>25</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25</vt:i4>
      </vt:variant>
    </vt:vector>
  </HeadingPairs>
  <TitlesOfParts>
    <vt:vector size="33" baseType="lpstr">
      <vt:lpstr>Source Han Sans CN Bold</vt:lpstr>
      <vt:lpstr>OPPOSans H</vt:lpstr>
      <vt:lpstr>OPPOSans B</vt:lpstr>
      <vt:lpstr>Source Han Sans</vt:lpstr>
      <vt:lpstr>等线</vt:lpstr>
      <vt:lpstr>OPPOSans L</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宏钉 李</cp:lastModifiedBy>
  <cp:revision>6</cp:revision>
  <dcterms:modified xsi:type="dcterms:W3CDTF">2025-03-31T07:38:36Z</dcterms:modified>
</cp:coreProperties>
</file>